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</p:sldIdLst>
  <p:sldSz cy="6858000" cx="9144000"/>
  <p:notesSz cx="6858000" cy="9144000"/>
  <p:embeddedFontLst>
    <p:embeddedFont>
      <p:font typeface="Century Gothic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71" roundtripDataSignature="AMtx7mitISJeAGGYkcr6i+o/UkLF097Z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customschemas.google.com/relationships/presentationmetadata" Target="metadata"/><Relationship Id="rId70" Type="http://schemas.openxmlformats.org/officeDocument/2006/relationships/font" Target="fonts/CenturyGothic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CenturyGothic-bold.fntdata"/><Relationship Id="rId23" Type="http://schemas.openxmlformats.org/officeDocument/2006/relationships/slide" Target="slides/slide18.xml"/><Relationship Id="rId67" Type="http://schemas.openxmlformats.org/officeDocument/2006/relationships/font" Target="fonts/CenturyGothic-regular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CenturyGothic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" name="Google Shape;58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7" name="Google Shape;65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7" name="Google Shape;66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9" name="Google Shape;71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8" name="Google Shape;73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3" name="Google Shape;79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6" name="Google Shape;876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6" name="Google Shape;88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7" name="Google Shape;897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8" name="Google Shape;938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1" name="Google Shape;991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1" name="Google Shape;1091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5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1" name="Google Shape;1151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3-HD-BTM.png" id="17" name="Google Shape;17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95862"/>
            <a:ext cx="9144000" cy="186213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63"/>
          <p:cNvSpPr txBox="1"/>
          <p:nvPr>
            <p:ph type="ctrTitle"/>
          </p:nvPr>
        </p:nvSpPr>
        <p:spPr>
          <a:xfrm>
            <a:off x="914400" y="1803405"/>
            <a:ext cx="7315200" cy="18250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63"/>
          <p:cNvSpPr txBox="1"/>
          <p:nvPr>
            <p:ph idx="1" type="subTitle"/>
          </p:nvPr>
        </p:nvSpPr>
        <p:spPr>
          <a:xfrm>
            <a:off x="914400" y="3632201"/>
            <a:ext cx="7315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63"/>
          <p:cNvSpPr txBox="1"/>
          <p:nvPr>
            <p:ph idx="10" type="dt"/>
          </p:nvPr>
        </p:nvSpPr>
        <p:spPr>
          <a:xfrm>
            <a:off x="5932170" y="4323845"/>
            <a:ext cx="229742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63"/>
          <p:cNvSpPr txBox="1"/>
          <p:nvPr>
            <p:ph idx="11" type="ftr"/>
          </p:nvPr>
        </p:nvSpPr>
        <p:spPr>
          <a:xfrm>
            <a:off x="914400" y="4323846"/>
            <a:ext cx="48806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63"/>
          <p:cNvSpPr txBox="1"/>
          <p:nvPr>
            <p:ph idx="12" type="sldNum"/>
          </p:nvPr>
        </p:nvSpPr>
        <p:spPr>
          <a:xfrm>
            <a:off x="6057900" y="1430867"/>
            <a:ext cx="21717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全景圖片 (含標題)">
  <p:cSld name="全景圖片 (含標題)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2"/>
          <p:cNvSpPr txBox="1"/>
          <p:nvPr>
            <p:ph type="title"/>
          </p:nvPr>
        </p:nvSpPr>
        <p:spPr>
          <a:xfrm>
            <a:off x="594355" y="4697361"/>
            <a:ext cx="7956482" cy="8193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72"/>
          <p:cNvSpPr/>
          <p:nvPr>
            <p:ph idx="2" type="pic"/>
          </p:nvPr>
        </p:nvSpPr>
        <p:spPr>
          <a:xfrm>
            <a:off x="594355" y="977035"/>
            <a:ext cx="7950260" cy="3406972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72"/>
          <p:cNvSpPr txBox="1"/>
          <p:nvPr>
            <p:ph idx="1" type="body"/>
          </p:nvPr>
        </p:nvSpPr>
        <p:spPr>
          <a:xfrm>
            <a:off x="594360" y="5516716"/>
            <a:ext cx="7955280" cy="7469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9" name="Google Shape;79;p72"/>
          <p:cNvSpPr txBox="1"/>
          <p:nvPr>
            <p:ph idx="10" type="dt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72"/>
          <p:cNvSpPr txBox="1"/>
          <p:nvPr>
            <p:ph idx="11" type="ftr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72"/>
          <p:cNvSpPr txBox="1"/>
          <p:nvPr>
            <p:ph idx="12" type="sldNum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說明文字" showMasterSp="0">
  <p:cSld name="標題與說明文字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3-HD-BTM.png" id="83" name="Google Shape;83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95862"/>
            <a:ext cx="9144000" cy="1862138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73"/>
          <p:cNvSpPr txBox="1"/>
          <p:nvPr>
            <p:ph type="title"/>
          </p:nvPr>
        </p:nvSpPr>
        <p:spPr>
          <a:xfrm>
            <a:off x="594360" y="753533"/>
            <a:ext cx="7955280" cy="2802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73"/>
          <p:cNvSpPr txBox="1"/>
          <p:nvPr>
            <p:ph idx="1" type="body"/>
          </p:nvPr>
        </p:nvSpPr>
        <p:spPr>
          <a:xfrm>
            <a:off x="685800" y="3649134"/>
            <a:ext cx="7772400" cy="13308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6" name="Google Shape;86;p73"/>
          <p:cNvSpPr txBox="1"/>
          <p:nvPr>
            <p:ph idx="10" type="dt"/>
          </p:nvPr>
        </p:nvSpPr>
        <p:spPr>
          <a:xfrm>
            <a:off x="5562176" y="381001"/>
            <a:ext cx="21831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73"/>
          <p:cNvSpPr txBox="1"/>
          <p:nvPr>
            <p:ph idx="11" type="ftr"/>
          </p:nvPr>
        </p:nvSpPr>
        <p:spPr>
          <a:xfrm>
            <a:off x="594360" y="381001"/>
            <a:ext cx="48306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73"/>
          <p:cNvSpPr txBox="1"/>
          <p:nvPr>
            <p:ph idx="12" type="sldNum"/>
          </p:nvPr>
        </p:nvSpPr>
        <p:spPr>
          <a:xfrm>
            <a:off x="7882466" y="381001"/>
            <a:ext cx="6671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引述 (含標題)" showMasterSp="0">
  <p:cSld name="引述 (含標題)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3-HD-BTM.png" id="90" name="Google Shape;90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95862"/>
            <a:ext cx="9144000" cy="186213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74"/>
          <p:cNvSpPr txBox="1"/>
          <p:nvPr>
            <p:ph type="title"/>
          </p:nvPr>
        </p:nvSpPr>
        <p:spPr>
          <a:xfrm>
            <a:off x="768351" y="753534"/>
            <a:ext cx="7613650" cy="27562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74"/>
          <p:cNvSpPr txBox="1"/>
          <p:nvPr>
            <p:ph idx="1" type="body"/>
          </p:nvPr>
        </p:nvSpPr>
        <p:spPr>
          <a:xfrm>
            <a:off x="977899" y="3509768"/>
            <a:ext cx="7194552" cy="444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3" name="Google Shape;93;p74"/>
          <p:cNvSpPr txBox="1"/>
          <p:nvPr>
            <p:ph idx="2" type="body"/>
          </p:nvPr>
        </p:nvSpPr>
        <p:spPr>
          <a:xfrm>
            <a:off x="685800" y="4174597"/>
            <a:ext cx="7778752" cy="821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4" name="Google Shape;94;p74"/>
          <p:cNvSpPr txBox="1"/>
          <p:nvPr>
            <p:ph idx="10" type="dt"/>
          </p:nvPr>
        </p:nvSpPr>
        <p:spPr>
          <a:xfrm>
            <a:off x="5562176" y="381001"/>
            <a:ext cx="21831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74"/>
          <p:cNvSpPr txBox="1"/>
          <p:nvPr>
            <p:ph idx="11" type="ftr"/>
          </p:nvPr>
        </p:nvSpPr>
        <p:spPr>
          <a:xfrm>
            <a:off x="594360" y="379438"/>
            <a:ext cx="48306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74"/>
          <p:cNvSpPr txBox="1"/>
          <p:nvPr>
            <p:ph idx="12" type="sldNum"/>
          </p:nvPr>
        </p:nvSpPr>
        <p:spPr>
          <a:xfrm>
            <a:off x="7882466" y="381001"/>
            <a:ext cx="6671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" name="Google Shape;97;p74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entury Gothic"/>
              <a:buNone/>
            </a:pPr>
            <a:r>
              <a:rPr b="0" lang="en-US" sz="8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98" name="Google Shape;98;p74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entury Gothic"/>
              <a:buNone/>
            </a:pPr>
            <a:r>
              <a:rPr b="0" lang="en-US" sz="8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名片" showMasterSp="0">
  <p:cSld name="名片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3-HD-BTM.png" id="100" name="Google Shape;100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95862"/>
            <a:ext cx="9144000" cy="186213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75"/>
          <p:cNvSpPr txBox="1"/>
          <p:nvPr>
            <p:ph type="title"/>
          </p:nvPr>
        </p:nvSpPr>
        <p:spPr>
          <a:xfrm>
            <a:off x="685800" y="1124702"/>
            <a:ext cx="7774782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75"/>
          <p:cNvSpPr txBox="1"/>
          <p:nvPr>
            <p:ph idx="1" type="body"/>
          </p:nvPr>
        </p:nvSpPr>
        <p:spPr>
          <a:xfrm>
            <a:off x="685792" y="3648316"/>
            <a:ext cx="7773608" cy="999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3" name="Google Shape;103;p75"/>
          <p:cNvSpPr txBox="1"/>
          <p:nvPr>
            <p:ph idx="10" type="dt"/>
          </p:nvPr>
        </p:nvSpPr>
        <p:spPr>
          <a:xfrm>
            <a:off x="5562176" y="378884"/>
            <a:ext cx="21831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75"/>
          <p:cNvSpPr txBox="1"/>
          <p:nvPr>
            <p:ph idx="11" type="ftr"/>
          </p:nvPr>
        </p:nvSpPr>
        <p:spPr>
          <a:xfrm>
            <a:off x="594360" y="378884"/>
            <a:ext cx="48306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75"/>
          <p:cNvSpPr txBox="1"/>
          <p:nvPr>
            <p:ph idx="12" type="sldNum"/>
          </p:nvPr>
        </p:nvSpPr>
        <p:spPr>
          <a:xfrm>
            <a:off x="7882466" y="381001"/>
            <a:ext cx="6671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欄">
  <p:cSld name="3 欄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6"/>
          <p:cNvSpPr txBox="1"/>
          <p:nvPr>
            <p:ph type="title"/>
          </p:nvPr>
        </p:nvSpPr>
        <p:spPr>
          <a:xfrm>
            <a:off x="2171701" y="762000"/>
            <a:ext cx="6377939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76"/>
          <p:cNvSpPr txBox="1"/>
          <p:nvPr>
            <p:ph idx="1" type="body"/>
          </p:nvPr>
        </p:nvSpPr>
        <p:spPr>
          <a:xfrm>
            <a:off x="594361" y="2202080"/>
            <a:ext cx="2560320" cy="617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9" name="Google Shape;109;p76"/>
          <p:cNvSpPr txBox="1"/>
          <p:nvPr>
            <p:ph idx="2" type="body"/>
          </p:nvPr>
        </p:nvSpPr>
        <p:spPr>
          <a:xfrm>
            <a:off x="594360" y="2904564"/>
            <a:ext cx="2560320" cy="3359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0" name="Google Shape;110;p76"/>
          <p:cNvSpPr txBox="1"/>
          <p:nvPr>
            <p:ph idx="3" type="body"/>
          </p:nvPr>
        </p:nvSpPr>
        <p:spPr>
          <a:xfrm>
            <a:off x="3302237" y="2201333"/>
            <a:ext cx="2560320" cy="6265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1" name="Google Shape;111;p76"/>
          <p:cNvSpPr txBox="1"/>
          <p:nvPr>
            <p:ph idx="4" type="body"/>
          </p:nvPr>
        </p:nvSpPr>
        <p:spPr>
          <a:xfrm>
            <a:off x="3300781" y="2904068"/>
            <a:ext cx="2560320" cy="33595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2" name="Google Shape;112;p76"/>
          <p:cNvSpPr txBox="1"/>
          <p:nvPr>
            <p:ph idx="5" type="body"/>
          </p:nvPr>
        </p:nvSpPr>
        <p:spPr>
          <a:xfrm>
            <a:off x="5989319" y="2192866"/>
            <a:ext cx="2560320" cy="6265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3" name="Google Shape;113;p76"/>
          <p:cNvSpPr txBox="1"/>
          <p:nvPr>
            <p:ph idx="6" type="body"/>
          </p:nvPr>
        </p:nvSpPr>
        <p:spPr>
          <a:xfrm>
            <a:off x="5989320" y="2904564"/>
            <a:ext cx="2560320" cy="3359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4" name="Google Shape;114;p76"/>
          <p:cNvSpPr txBox="1"/>
          <p:nvPr>
            <p:ph idx="10" type="dt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76"/>
          <p:cNvSpPr txBox="1"/>
          <p:nvPr>
            <p:ph idx="11" type="ftr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76"/>
          <p:cNvSpPr txBox="1"/>
          <p:nvPr>
            <p:ph idx="12" type="sldNum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圖片欄">
  <p:cSld name="3 圖片欄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7"/>
          <p:cNvSpPr txBox="1"/>
          <p:nvPr>
            <p:ph type="title"/>
          </p:nvPr>
        </p:nvSpPr>
        <p:spPr>
          <a:xfrm>
            <a:off x="2171702" y="762000"/>
            <a:ext cx="6381984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77"/>
          <p:cNvSpPr txBox="1"/>
          <p:nvPr>
            <p:ph idx="1" type="body"/>
          </p:nvPr>
        </p:nvSpPr>
        <p:spPr>
          <a:xfrm>
            <a:off x="594360" y="4113340"/>
            <a:ext cx="2560320" cy="682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77"/>
          <p:cNvSpPr/>
          <p:nvPr>
            <p:ph idx="2" type="pic"/>
          </p:nvPr>
        </p:nvSpPr>
        <p:spPr>
          <a:xfrm>
            <a:off x="594360" y="2331720"/>
            <a:ext cx="2560320" cy="15073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1" name="Google Shape;121;p77"/>
          <p:cNvSpPr txBox="1"/>
          <p:nvPr>
            <p:ph idx="3" type="body"/>
          </p:nvPr>
        </p:nvSpPr>
        <p:spPr>
          <a:xfrm>
            <a:off x="594360" y="4796103"/>
            <a:ext cx="2560320" cy="1467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22" name="Google Shape;122;p77"/>
          <p:cNvSpPr txBox="1"/>
          <p:nvPr>
            <p:ph idx="4" type="body"/>
          </p:nvPr>
        </p:nvSpPr>
        <p:spPr>
          <a:xfrm>
            <a:off x="3291873" y="4113340"/>
            <a:ext cx="2560320" cy="682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3" name="Google Shape;123;p77"/>
          <p:cNvSpPr/>
          <p:nvPr>
            <p:ph idx="5" type="pic"/>
          </p:nvPr>
        </p:nvSpPr>
        <p:spPr>
          <a:xfrm>
            <a:off x="3291872" y="2331720"/>
            <a:ext cx="2560320" cy="1509862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4" name="Google Shape;124;p77"/>
          <p:cNvSpPr txBox="1"/>
          <p:nvPr>
            <p:ph idx="6" type="body"/>
          </p:nvPr>
        </p:nvSpPr>
        <p:spPr>
          <a:xfrm>
            <a:off x="3290858" y="4796102"/>
            <a:ext cx="2560320" cy="1467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25" name="Google Shape;125;p77"/>
          <p:cNvSpPr txBox="1"/>
          <p:nvPr>
            <p:ph idx="7" type="body"/>
          </p:nvPr>
        </p:nvSpPr>
        <p:spPr>
          <a:xfrm>
            <a:off x="5993365" y="4113340"/>
            <a:ext cx="2560320" cy="682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6" name="Google Shape;126;p77"/>
          <p:cNvSpPr/>
          <p:nvPr>
            <p:ph idx="8" type="pic"/>
          </p:nvPr>
        </p:nvSpPr>
        <p:spPr>
          <a:xfrm>
            <a:off x="5993364" y="2331721"/>
            <a:ext cx="2560320" cy="1508919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7" name="Google Shape;127;p77"/>
          <p:cNvSpPr txBox="1"/>
          <p:nvPr>
            <p:ph idx="9" type="body"/>
          </p:nvPr>
        </p:nvSpPr>
        <p:spPr>
          <a:xfrm>
            <a:off x="5993272" y="4796100"/>
            <a:ext cx="2560320" cy="1467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28" name="Google Shape;128;p77"/>
          <p:cNvSpPr txBox="1"/>
          <p:nvPr>
            <p:ph idx="10" type="dt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77"/>
          <p:cNvSpPr txBox="1"/>
          <p:nvPr>
            <p:ph idx="11" type="ftr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77"/>
          <p:cNvSpPr txBox="1"/>
          <p:nvPr>
            <p:ph idx="12" type="sldNum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8"/>
          <p:cNvSpPr txBox="1"/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78"/>
          <p:cNvSpPr txBox="1"/>
          <p:nvPr>
            <p:ph idx="1" type="body"/>
          </p:nvPr>
        </p:nvSpPr>
        <p:spPr>
          <a:xfrm rot="5400000">
            <a:off x="2537460" y="251460"/>
            <a:ext cx="4069080" cy="7955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78"/>
          <p:cNvSpPr txBox="1"/>
          <p:nvPr>
            <p:ph idx="10" type="dt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78"/>
          <p:cNvSpPr txBox="1"/>
          <p:nvPr>
            <p:ph idx="11" type="ftr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78"/>
          <p:cNvSpPr txBox="1"/>
          <p:nvPr>
            <p:ph idx="12" type="sldNum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showMasterSp="0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3-HD-BTM.png" id="138" name="Google Shape;138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95862"/>
            <a:ext cx="9144000" cy="1862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9"/>
          <p:cNvSpPr txBox="1"/>
          <p:nvPr>
            <p:ph type="title"/>
          </p:nvPr>
        </p:nvSpPr>
        <p:spPr>
          <a:xfrm rot="5400000">
            <a:off x="5653777" y="2099996"/>
            <a:ext cx="4248675" cy="1543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79"/>
          <p:cNvSpPr txBox="1"/>
          <p:nvPr>
            <p:ph idx="1" type="body"/>
          </p:nvPr>
        </p:nvSpPr>
        <p:spPr>
          <a:xfrm rot="5400000">
            <a:off x="1608511" y="-268026"/>
            <a:ext cx="4249732" cy="62780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79"/>
          <p:cNvSpPr txBox="1"/>
          <p:nvPr>
            <p:ph idx="10" type="dt"/>
          </p:nvPr>
        </p:nvSpPr>
        <p:spPr>
          <a:xfrm>
            <a:off x="5562176" y="381001"/>
            <a:ext cx="21831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79"/>
          <p:cNvSpPr txBox="1"/>
          <p:nvPr>
            <p:ph idx="11" type="ftr"/>
          </p:nvPr>
        </p:nvSpPr>
        <p:spPr>
          <a:xfrm>
            <a:off x="594360" y="381001"/>
            <a:ext cx="48306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79"/>
          <p:cNvSpPr txBox="1"/>
          <p:nvPr>
            <p:ph idx="12" type="sldNum"/>
          </p:nvPr>
        </p:nvSpPr>
        <p:spPr>
          <a:xfrm>
            <a:off x="7882466" y="381001"/>
            <a:ext cx="6671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4"/>
          <p:cNvSpPr txBox="1"/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4"/>
          <p:cNvSpPr txBox="1"/>
          <p:nvPr>
            <p:ph idx="1" type="body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64"/>
          <p:cNvSpPr txBox="1"/>
          <p:nvPr>
            <p:ph idx="10" type="dt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4"/>
          <p:cNvSpPr txBox="1"/>
          <p:nvPr>
            <p:ph idx="11" type="ftr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4"/>
          <p:cNvSpPr txBox="1"/>
          <p:nvPr>
            <p:ph idx="12" type="sldNum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showMasterSp="0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3-HD-BTM.png" id="30" name="Google Shape;30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95862"/>
            <a:ext cx="9144000" cy="1862138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5"/>
          <p:cNvSpPr txBox="1"/>
          <p:nvPr>
            <p:ph type="title"/>
          </p:nvPr>
        </p:nvSpPr>
        <p:spPr>
          <a:xfrm>
            <a:off x="594360" y="753534"/>
            <a:ext cx="7955280" cy="28019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5"/>
          <p:cNvSpPr txBox="1"/>
          <p:nvPr>
            <p:ph idx="1" type="body"/>
          </p:nvPr>
        </p:nvSpPr>
        <p:spPr>
          <a:xfrm>
            <a:off x="594360" y="3641726"/>
            <a:ext cx="7955281" cy="13541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 sz="22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65"/>
          <p:cNvSpPr txBox="1"/>
          <p:nvPr>
            <p:ph idx="10" type="dt"/>
          </p:nvPr>
        </p:nvSpPr>
        <p:spPr>
          <a:xfrm>
            <a:off x="5562176" y="381001"/>
            <a:ext cx="21831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5"/>
          <p:cNvSpPr txBox="1"/>
          <p:nvPr>
            <p:ph idx="11" type="ftr"/>
          </p:nvPr>
        </p:nvSpPr>
        <p:spPr>
          <a:xfrm>
            <a:off x="594360" y="381001"/>
            <a:ext cx="48306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5"/>
          <p:cNvSpPr txBox="1"/>
          <p:nvPr>
            <p:ph idx="12" type="sldNum"/>
          </p:nvPr>
        </p:nvSpPr>
        <p:spPr>
          <a:xfrm>
            <a:off x="7882466" y="381001"/>
            <a:ext cx="66717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6"/>
          <p:cNvSpPr txBox="1"/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6"/>
          <p:cNvSpPr txBox="1"/>
          <p:nvPr>
            <p:ph idx="1" type="body"/>
          </p:nvPr>
        </p:nvSpPr>
        <p:spPr>
          <a:xfrm>
            <a:off x="594360" y="2194560"/>
            <a:ext cx="3910579" cy="4069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66"/>
          <p:cNvSpPr txBox="1"/>
          <p:nvPr>
            <p:ph idx="2" type="body"/>
          </p:nvPr>
        </p:nvSpPr>
        <p:spPr>
          <a:xfrm>
            <a:off x="4642099" y="2194560"/>
            <a:ext cx="3907540" cy="4069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6"/>
          <p:cNvSpPr txBox="1"/>
          <p:nvPr>
            <p:ph idx="10" type="dt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6"/>
          <p:cNvSpPr txBox="1"/>
          <p:nvPr>
            <p:ph idx="11" type="ftr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6"/>
          <p:cNvSpPr txBox="1"/>
          <p:nvPr>
            <p:ph idx="12" type="sldNum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7"/>
          <p:cNvSpPr txBox="1"/>
          <p:nvPr>
            <p:ph type="title"/>
          </p:nvPr>
        </p:nvSpPr>
        <p:spPr>
          <a:xfrm>
            <a:off x="2171700" y="762000"/>
            <a:ext cx="637794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7"/>
          <p:cNvSpPr txBox="1"/>
          <p:nvPr>
            <p:ph idx="1" type="body"/>
          </p:nvPr>
        </p:nvSpPr>
        <p:spPr>
          <a:xfrm>
            <a:off x="821279" y="2183802"/>
            <a:ext cx="3683659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0" sz="2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67"/>
          <p:cNvSpPr txBox="1"/>
          <p:nvPr>
            <p:ph idx="2" type="body"/>
          </p:nvPr>
        </p:nvSpPr>
        <p:spPr>
          <a:xfrm>
            <a:off x="594359" y="3132667"/>
            <a:ext cx="3910579" cy="3130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67"/>
          <p:cNvSpPr txBox="1"/>
          <p:nvPr>
            <p:ph idx="3" type="body"/>
          </p:nvPr>
        </p:nvSpPr>
        <p:spPr>
          <a:xfrm>
            <a:off x="4869018" y="2183802"/>
            <a:ext cx="368062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0" sz="2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67"/>
          <p:cNvSpPr txBox="1"/>
          <p:nvPr>
            <p:ph idx="4" type="body"/>
          </p:nvPr>
        </p:nvSpPr>
        <p:spPr>
          <a:xfrm>
            <a:off x="4642098" y="3132667"/>
            <a:ext cx="3907541" cy="31309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67"/>
          <p:cNvSpPr txBox="1"/>
          <p:nvPr>
            <p:ph idx="10" type="dt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7"/>
          <p:cNvSpPr txBox="1"/>
          <p:nvPr>
            <p:ph idx="11" type="ftr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7"/>
          <p:cNvSpPr txBox="1"/>
          <p:nvPr>
            <p:ph idx="12" type="sldNum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8"/>
          <p:cNvSpPr txBox="1"/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8"/>
          <p:cNvSpPr txBox="1"/>
          <p:nvPr>
            <p:ph idx="10" type="dt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8"/>
          <p:cNvSpPr txBox="1"/>
          <p:nvPr>
            <p:ph idx="11" type="ftr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8"/>
          <p:cNvSpPr txBox="1"/>
          <p:nvPr>
            <p:ph idx="12" type="sldNum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9"/>
          <p:cNvSpPr txBox="1"/>
          <p:nvPr>
            <p:ph idx="10" type="dt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69"/>
          <p:cNvSpPr txBox="1"/>
          <p:nvPr>
            <p:ph idx="11" type="ftr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9"/>
          <p:cNvSpPr txBox="1"/>
          <p:nvPr>
            <p:ph idx="12" type="sldNum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0"/>
          <p:cNvSpPr txBox="1"/>
          <p:nvPr>
            <p:ph type="title"/>
          </p:nvPr>
        </p:nvSpPr>
        <p:spPr>
          <a:xfrm>
            <a:off x="594360" y="1524000"/>
            <a:ext cx="3086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70"/>
          <p:cNvSpPr txBox="1"/>
          <p:nvPr>
            <p:ph idx="1" type="body"/>
          </p:nvPr>
        </p:nvSpPr>
        <p:spPr>
          <a:xfrm>
            <a:off x="3886200" y="746760"/>
            <a:ext cx="4663440" cy="5516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70"/>
          <p:cNvSpPr txBox="1"/>
          <p:nvPr>
            <p:ph idx="2" type="body"/>
          </p:nvPr>
        </p:nvSpPr>
        <p:spPr>
          <a:xfrm>
            <a:off x="594360" y="3124200"/>
            <a:ext cx="3086100" cy="3139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70"/>
          <p:cNvSpPr txBox="1"/>
          <p:nvPr>
            <p:ph idx="10" type="dt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70"/>
          <p:cNvSpPr txBox="1"/>
          <p:nvPr>
            <p:ph idx="11" type="ftr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70"/>
          <p:cNvSpPr txBox="1"/>
          <p:nvPr>
            <p:ph idx="12" type="sldNum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1"/>
          <p:cNvSpPr txBox="1"/>
          <p:nvPr>
            <p:ph type="title"/>
          </p:nvPr>
        </p:nvSpPr>
        <p:spPr>
          <a:xfrm>
            <a:off x="594360" y="1524000"/>
            <a:ext cx="407573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71"/>
          <p:cNvSpPr/>
          <p:nvPr>
            <p:ph idx="2" type="pic"/>
          </p:nvPr>
        </p:nvSpPr>
        <p:spPr>
          <a:xfrm>
            <a:off x="4877524" y="751242"/>
            <a:ext cx="3674234" cy="5512398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71"/>
          <p:cNvSpPr txBox="1"/>
          <p:nvPr>
            <p:ph idx="1" type="body"/>
          </p:nvPr>
        </p:nvSpPr>
        <p:spPr>
          <a:xfrm>
            <a:off x="594360" y="3124200"/>
            <a:ext cx="4075730" cy="3139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71"/>
          <p:cNvSpPr txBox="1"/>
          <p:nvPr>
            <p:ph idx="10" type="dt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71"/>
          <p:cNvSpPr txBox="1"/>
          <p:nvPr>
            <p:ph idx="11" type="ftr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71"/>
          <p:cNvSpPr txBox="1"/>
          <p:nvPr>
            <p:ph idx="12" type="sldNum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3-HD-TOP.png" id="10" name="Google Shape;10;p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108108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62"/>
          <p:cNvSpPr txBox="1"/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 b="0" i="0" sz="4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62"/>
          <p:cNvSpPr txBox="1"/>
          <p:nvPr>
            <p:ph idx="1" type="body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" name="Google Shape;13;p62"/>
          <p:cNvSpPr txBox="1"/>
          <p:nvPr>
            <p:ph idx="10" type="dt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Google Shape;14;p62"/>
          <p:cNvSpPr txBox="1"/>
          <p:nvPr>
            <p:ph idx="11" type="ftr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" name="Google Shape;15;p62"/>
          <p:cNvSpPr txBox="1"/>
          <p:nvPr>
            <p:ph idx="12" type="sldNum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40" Type="http://schemas.openxmlformats.org/officeDocument/2006/relationships/hyperlink" Target="http://en.wikipedia.org/wiki/File:NOT_ANSI.svg" TargetMode="External"/><Relationship Id="rId42" Type="http://schemas.openxmlformats.org/officeDocument/2006/relationships/hyperlink" Target="http://en.wikipedia.org/wiki/File:NOT_ANSI.svg" TargetMode="External"/><Relationship Id="rId41" Type="http://schemas.openxmlformats.org/officeDocument/2006/relationships/hyperlink" Target="http://en.wikipedia.org/wiki/File:NOT_ANSI.svg" TargetMode="External"/><Relationship Id="rId44" Type="http://schemas.openxmlformats.org/officeDocument/2006/relationships/hyperlink" Target="http://en.wikipedia.org/wiki/File:NOT_ANSI.svg" TargetMode="External"/><Relationship Id="rId43" Type="http://schemas.openxmlformats.org/officeDocument/2006/relationships/hyperlink" Target="http://en.wikipedia.org/wiki/File:NOT_ANSI.svg" TargetMode="External"/><Relationship Id="rId46" Type="http://schemas.openxmlformats.org/officeDocument/2006/relationships/hyperlink" Target="http://en.wikipedia.org/wiki/File:NAND_ANSI.svg" TargetMode="External"/><Relationship Id="rId45" Type="http://schemas.openxmlformats.org/officeDocument/2006/relationships/hyperlink" Target="http://en.wikipedia.org/wiki/File:NAND_ANSI.svg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hyperlink" Target="about:blank" TargetMode="External"/><Relationship Id="rId9" Type="http://schemas.openxmlformats.org/officeDocument/2006/relationships/image" Target="../media/image92.png"/><Relationship Id="rId48" Type="http://schemas.openxmlformats.org/officeDocument/2006/relationships/hyperlink" Target="http://en.wikipedia.org/wiki/File:NOR_ANSI.svg" TargetMode="External"/><Relationship Id="rId47" Type="http://schemas.openxmlformats.org/officeDocument/2006/relationships/hyperlink" Target="http://en.wikipedia.org/wiki/File:NOR_ANSI.svg" TargetMode="External"/><Relationship Id="rId49" Type="http://schemas.openxmlformats.org/officeDocument/2006/relationships/hyperlink" Target="http://en.wikipedia.org/wiki/File:XOR_ANSI.svg" TargetMode="External"/><Relationship Id="rId5" Type="http://schemas.openxmlformats.org/officeDocument/2006/relationships/image" Target="../media/image101.png"/><Relationship Id="rId6" Type="http://schemas.openxmlformats.org/officeDocument/2006/relationships/hyperlink" Target="http://en.wikipedia.org/wiki/File:OR_ANSI.svg" TargetMode="External"/><Relationship Id="rId7" Type="http://schemas.openxmlformats.org/officeDocument/2006/relationships/image" Target="../media/image102.png"/><Relationship Id="rId8" Type="http://schemas.openxmlformats.org/officeDocument/2006/relationships/hyperlink" Target="http://en.wikipedia.org/wiki/File:NOT_ANSI.svg" TargetMode="External"/><Relationship Id="rId31" Type="http://schemas.openxmlformats.org/officeDocument/2006/relationships/hyperlink" Target="about:blank" TargetMode="External"/><Relationship Id="rId30" Type="http://schemas.openxmlformats.org/officeDocument/2006/relationships/hyperlink" Target="about:blank" TargetMode="External"/><Relationship Id="rId33" Type="http://schemas.openxmlformats.org/officeDocument/2006/relationships/hyperlink" Target="about:blank" TargetMode="External"/><Relationship Id="rId32" Type="http://schemas.openxmlformats.org/officeDocument/2006/relationships/hyperlink" Target="about:blank" TargetMode="External"/><Relationship Id="rId35" Type="http://schemas.openxmlformats.org/officeDocument/2006/relationships/hyperlink" Target="http://en.wikipedia.org/wiki/File:OR_ANSI.svg" TargetMode="External"/><Relationship Id="rId34" Type="http://schemas.openxmlformats.org/officeDocument/2006/relationships/hyperlink" Target="about:blank" TargetMode="External"/><Relationship Id="rId37" Type="http://schemas.openxmlformats.org/officeDocument/2006/relationships/hyperlink" Target="http://en.wikipedia.org/wiki/File:OR_ANSI.svg" TargetMode="External"/><Relationship Id="rId36" Type="http://schemas.openxmlformats.org/officeDocument/2006/relationships/hyperlink" Target="http://en.wikipedia.org/wiki/File:OR_ANSI.svg" TargetMode="External"/><Relationship Id="rId39" Type="http://schemas.openxmlformats.org/officeDocument/2006/relationships/hyperlink" Target="http://en.wikipedia.org/wiki/File:OR_ANSI.svg" TargetMode="External"/><Relationship Id="rId38" Type="http://schemas.openxmlformats.org/officeDocument/2006/relationships/hyperlink" Target="http://en.wikipedia.org/wiki/File:OR_ANSI.svg" TargetMode="External"/><Relationship Id="rId20" Type="http://schemas.openxmlformats.org/officeDocument/2006/relationships/hyperlink" Target="http://en.wikipedia.org/wiki/File:Gated_SR_flip-flop_Symbol.svg" TargetMode="External"/><Relationship Id="rId22" Type="http://schemas.openxmlformats.org/officeDocument/2006/relationships/hyperlink" Target="http://en.wikipedia.org/wiki/File:Transparent_Latch_Symbol.svg" TargetMode="External"/><Relationship Id="rId21" Type="http://schemas.openxmlformats.org/officeDocument/2006/relationships/image" Target="../media/image105.png"/><Relationship Id="rId24" Type="http://schemas.openxmlformats.org/officeDocument/2006/relationships/hyperlink" Target="http://en.wikipedia.org/wiki/File:D-Type_Flip-flop.svg" TargetMode="External"/><Relationship Id="rId23" Type="http://schemas.openxmlformats.org/officeDocument/2006/relationships/image" Target="../media/image104.png"/><Relationship Id="rId26" Type="http://schemas.openxmlformats.org/officeDocument/2006/relationships/hyperlink" Target="http://en.wikipedia.org/wiki/File:T-Type_Flip-flop.svg" TargetMode="External"/><Relationship Id="rId25" Type="http://schemas.openxmlformats.org/officeDocument/2006/relationships/image" Target="../media/image106.png"/><Relationship Id="rId28" Type="http://schemas.openxmlformats.org/officeDocument/2006/relationships/hyperlink" Target="http://en.wikipedia.org/wiki/File:JK_Flip-flop_(Simple)_Symbol.svg" TargetMode="External"/><Relationship Id="rId27" Type="http://schemas.openxmlformats.org/officeDocument/2006/relationships/image" Target="../media/image109.png"/><Relationship Id="rId29" Type="http://schemas.openxmlformats.org/officeDocument/2006/relationships/image" Target="../media/image110.png"/><Relationship Id="rId50" Type="http://schemas.openxmlformats.org/officeDocument/2006/relationships/hyperlink" Target="http://en.wikipedia.org/wiki/File:XNOR_ANSI.svg" TargetMode="External"/><Relationship Id="rId11" Type="http://schemas.openxmlformats.org/officeDocument/2006/relationships/image" Target="../media/image113.png"/><Relationship Id="rId10" Type="http://schemas.openxmlformats.org/officeDocument/2006/relationships/hyperlink" Target="http://en.wikipedia.org/wiki/File:NAND_ANSI.svg" TargetMode="External"/><Relationship Id="rId13" Type="http://schemas.openxmlformats.org/officeDocument/2006/relationships/image" Target="../media/image96.png"/><Relationship Id="rId12" Type="http://schemas.openxmlformats.org/officeDocument/2006/relationships/hyperlink" Target="http://en.wikipedia.org/wiki/File:NOR_ANSI.svg" TargetMode="External"/><Relationship Id="rId15" Type="http://schemas.openxmlformats.org/officeDocument/2006/relationships/image" Target="../media/image108.png"/><Relationship Id="rId14" Type="http://schemas.openxmlformats.org/officeDocument/2006/relationships/hyperlink" Target="http://en.wikipedia.org/wiki/File:XOR_ANSI.svg" TargetMode="External"/><Relationship Id="rId17" Type="http://schemas.openxmlformats.org/officeDocument/2006/relationships/image" Target="../media/image98.png"/><Relationship Id="rId16" Type="http://schemas.openxmlformats.org/officeDocument/2006/relationships/hyperlink" Target="http://en.wikipedia.org/wiki/File:XNOR_ANSI.svg" TargetMode="External"/><Relationship Id="rId19" Type="http://schemas.openxmlformats.org/officeDocument/2006/relationships/image" Target="../media/image103.png"/><Relationship Id="rId18" Type="http://schemas.openxmlformats.org/officeDocument/2006/relationships/hyperlink" Target="http://en.wikipedia.org/wiki/File:Inverted_SR_latch_symbol.png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18.png"/><Relationship Id="rId5" Type="http://schemas.openxmlformats.org/officeDocument/2006/relationships/image" Target="../media/image1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9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2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7.png"/><Relationship Id="rId4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1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1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126.png"/><Relationship Id="rId5" Type="http://schemas.openxmlformats.org/officeDocument/2006/relationships/image" Target="../media/image1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172.png"/><Relationship Id="rId5" Type="http://schemas.openxmlformats.org/officeDocument/2006/relationships/image" Target="../media/image1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8.png"/><Relationship Id="rId4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6.png"/><Relationship Id="rId4" Type="http://schemas.openxmlformats.org/officeDocument/2006/relationships/image" Target="../media/image3.png"/><Relationship Id="rId5" Type="http://schemas.openxmlformats.org/officeDocument/2006/relationships/image" Target="../media/image1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0.png"/><Relationship Id="rId4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8.png"/><Relationship Id="rId4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4.png"/><Relationship Id="rId4" Type="http://schemas.openxmlformats.org/officeDocument/2006/relationships/image" Target="../media/image133.png"/><Relationship Id="rId5" Type="http://schemas.openxmlformats.org/officeDocument/2006/relationships/image" Target="../media/image3.png"/><Relationship Id="rId6" Type="http://schemas.openxmlformats.org/officeDocument/2006/relationships/image" Target="../media/image1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2.png"/><Relationship Id="rId4" Type="http://schemas.openxmlformats.org/officeDocument/2006/relationships/image" Target="../media/image3.png"/><Relationship Id="rId5" Type="http://schemas.openxmlformats.org/officeDocument/2006/relationships/image" Target="../media/image1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2.png"/><Relationship Id="rId4" Type="http://schemas.openxmlformats.org/officeDocument/2006/relationships/image" Target="../media/image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Relationship Id="rId4" Type="http://schemas.openxmlformats.org/officeDocument/2006/relationships/image" Target="../media/image137.png"/><Relationship Id="rId5" Type="http://schemas.openxmlformats.org/officeDocument/2006/relationships/image" Target="../media/image139.png"/><Relationship Id="rId6" Type="http://schemas.openxmlformats.org/officeDocument/2006/relationships/image" Target="../media/image14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Relationship Id="rId4" Type="http://schemas.openxmlformats.org/officeDocument/2006/relationships/image" Target="../media/image14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6.png"/><Relationship Id="rId4" Type="http://schemas.openxmlformats.org/officeDocument/2006/relationships/image" Target="../media/image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4.png"/><Relationship Id="rId4" Type="http://schemas.openxmlformats.org/officeDocument/2006/relationships/image" Target="../media/image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3.png"/><Relationship Id="rId4" Type="http://schemas.openxmlformats.org/officeDocument/2006/relationships/image" Target="../media/image3.png"/><Relationship Id="rId5" Type="http://schemas.openxmlformats.org/officeDocument/2006/relationships/image" Target="../media/image18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1.jpg"/><Relationship Id="rId7" Type="http://schemas.openxmlformats.org/officeDocument/2006/relationships/image" Target="../media/image7.png"/><Relationship Id="rId8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.png"/><Relationship Id="rId4" Type="http://schemas.openxmlformats.org/officeDocument/2006/relationships/image" Target="../media/image14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0.png"/><Relationship Id="rId4" Type="http://schemas.openxmlformats.org/officeDocument/2006/relationships/image" Target="../media/image147.png"/><Relationship Id="rId5" Type="http://schemas.openxmlformats.org/officeDocument/2006/relationships/image" Target="../media/image18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52.png"/><Relationship Id="rId4" Type="http://schemas.openxmlformats.org/officeDocument/2006/relationships/image" Target="../media/image145.png"/><Relationship Id="rId5" Type="http://schemas.openxmlformats.org/officeDocument/2006/relationships/image" Target="../media/image3.png"/><Relationship Id="rId6" Type="http://schemas.openxmlformats.org/officeDocument/2006/relationships/image" Target="../media/image18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51.png"/><Relationship Id="rId4" Type="http://schemas.openxmlformats.org/officeDocument/2006/relationships/image" Target="../media/image154.png"/><Relationship Id="rId5" Type="http://schemas.openxmlformats.org/officeDocument/2006/relationships/image" Target="../media/image3.png"/><Relationship Id="rId6" Type="http://schemas.openxmlformats.org/officeDocument/2006/relationships/image" Target="../media/image18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55.png"/><Relationship Id="rId4" Type="http://schemas.openxmlformats.org/officeDocument/2006/relationships/image" Target="../media/image153.png"/><Relationship Id="rId5" Type="http://schemas.openxmlformats.org/officeDocument/2006/relationships/image" Target="../media/image3.png"/><Relationship Id="rId6" Type="http://schemas.openxmlformats.org/officeDocument/2006/relationships/image" Target="../media/image157.png"/><Relationship Id="rId7" Type="http://schemas.openxmlformats.org/officeDocument/2006/relationships/image" Target="../media/image15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.png"/><Relationship Id="rId4" Type="http://schemas.openxmlformats.org/officeDocument/2006/relationships/image" Target="../media/image185.png"/><Relationship Id="rId5" Type="http://schemas.openxmlformats.org/officeDocument/2006/relationships/image" Target="../media/image16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.png"/><Relationship Id="rId4" Type="http://schemas.openxmlformats.org/officeDocument/2006/relationships/image" Target="../media/image15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62.png"/><Relationship Id="rId4" Type="http://schemas.openxmlformats.org/officeDocument/2006/relationships/image" Target="../media/image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61.png"/><Relationship Id="rId4" Type="http://schemas.openxmlformats.org/officeDocument/2006/relationships/image" Target="../media/image3.png"/><Relationship Id="rId5" Type="http://schemas.openxmlformats.org/officeDocument/2006/relationships/image" Target="../media/image163.png"/><Relationship Id="rId6" Type="http://schemas.openxmlformats.org/officeDocument/2006/relationships/image" Target="../media/image15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6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64.png"/><Relationship Id="rId4" Type="http://schemas.openxmlformats.org/officeDocument/2006/relationships/image" Target="../media/image3.png"/><Relationship Id="rId5" Type="http://schemas.openxmlformats.org/officeDocument/2006/relationships/image" Target="../media/image16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77.png"/><Relationship Id="rId4" Type="http://schemas.openxmlformats.org/officeDocument/2006/relationships/image" Target="../media/image3.png"/><Relationship Id="rId5" Type="http://schemas.openxmlformats.org/officeDocument/2006/relationships/image" Target="../media/image17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.png"/><Relationship Id="rId4" Type="http://schemas.openxmlformats.org/officeDocument/2006/relationships/image" Target="../media/image16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55.png"/><Relationship Id="rId4" Type="http://schemas.openxmlformats.org/officeDocument/2006/relationships/image" Target="../media/image3.png"/><Relationship Id="rId5" Type="http://schemas.openxmlformats.org/officeDocument/2006/relationships/image" Target="../media/image157.png"/><Relationship Id="rId6" Type="http://schemas.openxmlformats.org/officeDocument/2006/relationships/image" Target="../media/image156.png"/><Relationship Id="rId7" Type="http://schemas.openxmlformats.org/officeDocument/2006/relationships/image" Target="../media/image17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.png"/><Relationship Id="rId4" Type="http://schemas.openxmlformats.org/officeDocument/2006/relationships/image" Target="../media/image163.png"/><Relationship Id="rId5" Type="http://schemas.openxmlformats.org/officeDocument/2006/relationships/image" Target="../media/image174.png"/><Relationship Id="rId6" Type="http://schemas.openxmlformats.org/officeDocument/2006/relationships/image" Target="../media/image17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Relationship Id="rId4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.png"/><Relationship Id="rId4" Type="http://schemas.openxmlformats.org/officeDocument/2006/relationships/image" Target="../media/image18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78.jp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40" Type="http://schemas.openxmlformats.org/officeDocument/2006/relationships/image" Target="../media/image54.png"/><Relationship Id="rId42" Type="http://schemas.openxmlformats.org/officeDocument/2006/relationships/image" Target="../media/image57.png"/><Relationship Id="rId41" Type="http://schemas.openxmlformats.org/officeDocument/2006/relationships/image" Target="../media/image62.jpg"/><Relationship Id="rId44" Type="http://schemas.openxmlformats.org/officeDocument/2006/relationships/image" Target="../media/image56.jpg"/><Relationship Id="rId43" Type="http://schemas.openxmlformats.org/officeDocument/2006/relationships/image" Target="../media/image64.png"/><Relationship Id="rId46" Type="http://schemas.openxmlformats.org/officeDocument/2006/relationships/image" Target="../media/image63.png"/><Relationship Id="rId45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Relationship Id="rId4" Type="http://schemas.openxmlformats.org/officeDocument/2006/relationships/image" Target="../media/image16.png"/><Relationship Id="rId9" Type="http://schemas.openxmlformats.org/officeDocument/2006/relationships/image" Target="../media/image24.png"/><Relationship Id="rId48" Type="http://schemas.openxmlformats.org/officeDocument/2006/relationships/image" Target="../media/image65.png"/><Relationship Id="rId47" Type="http://schemas.openxmlformats.org/officeDocument/2006/relationships/image" Target="../media/image59.png"/><Relationship Id="rId49" Type="http://schemas.openxmlformats.org/officeDocument/2006/relationships/image" Target="../media/image61.png"/><Relationship Id="rId5" Type="http://schemas.openxmlformats.org/officeDocument/2006/relationships/image" Target="../media/image31.png"/><Relationship Id="rId6" Type="http://schemas.openxmlformats.org/officeDocument/2006/relationships/image" Target="../media/image23.jpg"/><Relationship Id="rId7" Type="http://schemas.openxmlformats.org/officeDocument/2006/relationships/image" Target="../media/image21.jpg"/><Relationship Id="rId8" Type="http://schemas.openxmlformats.org/officeDocument/2006/relationships/image" Target="../media/image22.png"/><Relationship Id="rId31" Type="http://schemas.openxmlformats.org/officeDocument/2006/relationships/image" Target="../media/image44.png"/><Relationship Id="rId30" Type="http://schemas.openxmlformats.org/officeDocument/2006/relationships/image" Target="../media/image43.png"/><Relationship Id="rId33" Type="http://schemas.openxmlformats.org/officeDocument/2006/relationships/image" Target="../media/image50.png"/><Relationship Id="rId32" Type="http://schemas.openxmlformats.org/officeDocument/2006/relationships/image" Target="../media/image45.png"/><Relationship Id="rId35" Type="http://schemas.openxmlformats.org/officeDocument/2006/relationships/image" Target="../media/image51.jpg"/><Relationship Id="rId34" Type="http://schemas.openxmlformats.org/officeDocument/2006/relationships/image" Target="../media/image48.png"/><Relationship Id="rId70" Type="http://schemas.openxmlformats.org/officeDocument/2006/relationships/image" Target="../media/image93.png"/><Relationship Id="rId37" Type="http://schemas.openxmlformats.org/officeDocument/2006/relationships/image" Target="../media/image52.png"/><Relationship Id="rId36" Type="http://schemas.openxmlformats.org/officeDocument/2006/relationships/image" Target="../media/image47.jpg"/><Relationship Id="rId39" Type="http://schemas.openxmlformats.org/officeDocument/2006/relationships/image" Target="../media/image55.png"/><Relationship Id="rId38" Type="http://schemas.openxmlformats.org/officeDocument/2006/relationships/image" Target="../media/image53.png"/><Relationship Id="rId62" Type="http://schemas.openxmlformats.org/officeDocument/2006/relationships/image" Target="../media/image82.png"/><Relationship Id="rId61" Type="http://schemas.openxmlformats.org/officeDocument/2006/relationships/image" Target="../media/image78.png"/><Relationship Id="rId20" Type="http://schemas.openxmlformats.org/officeDocument/2006/relationships/image" Target="../media/image25.png"/><Relationship Id="rId64" Type="http://schemas.openxmlformats.org/officeDocument/2006/relationships/image" Target="../media/image81.jpg"/><Relationship Id="rId63" Type="http://schemas.openxmlformats.org/officeDocument/2006/relationships/image" Target="../media/image86.png"/><Relationship Id="rId22" Type="http://schemas.openxmlformats.org/officeDocument/2006/relationships/image" Target="../media/image30.png"/><Relationship Id="rId66" Type="http://schemas.openxmlformats.org/officeDocument/2006/relationships/image" Target="../media/image84.png"/><Relationship Id="rId21" Type="http://schemas.openxmlformats.org/officeDocument/2006/relationships/image" Target="../media/image28.jpg"/><Relationship Id="rId65" Type="http://schemas.openxmlformats.org/officeDocument/2006/relationships/image" Target="../media/image90.jpg"/><Relationship Id="rId24" Type="http://schemas.openxmlformats.org/officeDocument/2006/relationships/image" Target="../media/image41.jpg"/><Relationship Id="rId68" Type="http://schemas.openxmlformats.org/officeDocument/2006/relationships/image" Target="../media/image87.png"/><Relationship Id="rId23" Type="http://schemas.openxmlformats.org/officeDocument/2006/relationships/image" Target="../media/image38.png"/><Relationship Id="rId67" Type="http://schemas.openxmlformats.org/officeDocument/2006/relationships/image" Target="../media/image88.png"/><Relationship Id="rId60" Type="http://schemas.openxmlformats.org/officeDocument/2006/relationships/image" Target="../media/image77.png"/><Relationship Id="rId26" Type="http://schemas.openxmlformats.org/officeDocument/2006/relationships/image" Target="../media/image42.png"/><Relationship Id="rId25" Type="http://schemas.openxmlformats.org/officeDocument/2006/relationships/image" Target="../media/image36.jpg"/><Relationship Id="rId69" Type="http://schemas.openxmlformats.org/officeDocument/2006/relationships/image" Target="../media/image95.png"/><Relationship Id="rId28" Type="http://schemas.openxmlformats.org/officeDocument/2006/relationships/image" Target="../media/image35.jpg"/><Relationship Id="rId27" Type="http://schemas.openxmlformats.org/officeDocument/2006/relationships/image" Target="../media/image37.png"/><Relationship Id="rId29" Type="http://schemas.openxmlformats.org/officeDocument/2006/relationships/image" Target="../media/image46.png"/><Relationship Id="rId51" Type="http://schemas.openxmlformats.org/officeDocument/2006/relationships/image" Target="../media/image74.jpg"/><Relationship Id="rId50" Type="http://schemas.openxmlformats.org/officeDocument/2006/relationships/image" Target="../media/image67.jpg"/><Relationship Id="rId53" Type="http://schemas.openxmlformats.org/officeDocument/2006/relationships/image" Target="../media/image66.png"/><Relationship Id="rId52" Type="http://schemas.openxmlformats.org/officeDocument/2006/relationships/image" Target="../media/image70.png"/><Relationship Id="rId11" Type="http://schemas.openxmlformats.org/officeDocument/2006/relationships/image" Target="../media/image19.png"/><Relationship Id="rId55" Type="http://schemas.openxmlformats.org/officeDocument/2006/relationships/image" Target="../media/image69.png"/><Relationship Id="rId10" Type="http://schemas.openxmlformats.org/officeDocument/2006/relationships/image" Target="../media/image15.jpg"/><Relationship Id="rId54" Type="http://schemas.openxmlformats.org/officeDocument/2006/relationships/image" Target="../media/image71.jpg"/><Relationship Id="rId13" Type="http://schemas.openxmlformats.org/officeDocument/2006/relationships/image" Target="../media/image20.jpg"/><Relationship Id="rId57" Type="http://schemas.openxmlformats.org/officeDocument/2006/relationships/image" Target="../media/image79.jpg"/><Relationship Id="rId12" Type="http://schemas.openxmlformats.org/officeDocument/2006/relationships/image" Target="../media/image18.png"/><Relationship Id="rId56" Type="http://schemas.openxmlformats.org/officeDocument/2006/relationships/image" Target="../media/image75.png"/><Relationship Id="rId15" Type="http://schemas.openxmlformats.org/officeDocument/2006/relationships/image" Target="../media/image14.png"/><Relationship Id="rId59" Type="http://schemas.openxmlformats.org/officeDocument/2006/relationships/image" Target="../media/image83.png"/><Relationship Id="rId14" Type="http://schemas.openxmlformats.org/officeDocument/2006/relationships/image" Target="../media/image27.png"/><Relationship Id="rId58" Type="http://schemas.openxmlformats.org/officeDocument/2006/relationships/image" Target="../media/image72.png"/><Relationship Id="rId17" Type="http://schemas.openxmlformats.org/officeDocument/2006/relationships/image" Target="../media/image32.png"/><Relationship Id="rId16" Type="http://schemas.openxmlformats.org/officeDocument/2006/relationships/image" Target="../media/image29.jpg"/><Relationship Id="rId19" Type="http://schemas.openxmlformats.org/officeDocument/2006/relationships/image" Target="../media/image26.png"/><Relationship Id="rId18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0.png"/><Relationship Id="rId4" Type="http://schemas.openxmlformats.org/officeDocument/2006/relationships/image" Target="../media/image99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"/>
          <p:cNvSpPr txBox="1"/>
          <p:nvPr>
            <p:ph type="ctrTitle"/>
          </p:nvPr>
        </p:nvSpPr>
        <p:spPr>
          <a:xfrm>
            <a:off x="395536" y="1556792"/>
            <a:ext cx="8348464" cy="1470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None/>
            </a:pPr>
            <a:br>
              <a:rPr lang="en-US" cap="none"/>
            </a:br>
            <a:r>
              <a:rPr b="1" lang="en-US" sz="6000" cap="none">
                <a:latin typeface="Times New Roman"/>
                <a:ea typeface="Times New Roman"/>
                <a:cs typeface="Times New Roman"/>
                <a:sym typeface="Times New Roman"/>
              </a:rPr>
              <a:t>Logic Synthesis With Design Compiler</a:t>
            </a:r>
            <a:endParaRPr b="1" sz="6000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1"/>
          <p:cNvSpPr txBox="1"/>
          <p:nvPr>
            <p:ph idx="1" type="subTitle"/>
          </p:nvPr>
        </p:nvSpPr>
        <p:spPr>
          <a:xfrm>
            <a:off x="1180344" y="3356992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cap="none">
                <a:latin typeface="Times New Roman"/>
                <a:ea typeface="Times New Roman"/>
                <a:cs typeface="Times New Roman"/>
                <a:sym typeface="Times New Roman"/>
              </a:rPr>
              <a:t>Advisor : Yu-Cheng Fan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cap="none">
                <a:latin typeface="Times New Roman"/>
                <a:ea typeface="Times New Roman"/>
                <a:cs typeface="Times New Roman"/>
                <a:sym typeface="Times New Roman"/>
              </a:rPr>
              <a:t>Reporter :Min-Hua Lu</a:t>
            </a:r>
            <a:endParaRPr cap="none"/>
          </a:p>
        </p:txBody>
      </p:sp>
      <p:pic>
        <p:nvPicPr>
          <p:cNvPr id="151" name="Google Shape;15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6183" y="5589240"/>
            <a:ext cx="1440160" cy="720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6183" y="5589240"/>
            <a:ext cx="1440160" cy="72008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10"/>
          <p:cNvSpPr txBox="1"/>
          <p:nvPr>
            <p:ph type="title"/>
          </p:nvPr>
        </p:nvSpPr>
        <p:spPr>
          <a:xfrm>
            <a:off x="395536" y="588318"/>
            <a:ext cx="8280920" cy="1058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 cap="none">
                <a:latin typeface="Times New Roman"/>
                <a:ea typeface="Times New Roman"/>
                <a:cs typeface="Times New Roman"/>
                <a:sym typeface="Times New Roman"/>
              </a:rPr>
              <a:t>Cell Library (Logic Gate v.s. Lego)</a:t>
            </a:r>
            <a:endParaRPr b="1" sz="4000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6" name="Google Shape;446;p10"/>
          <p:cNvSpPr txBox="1"/>
          <p:nvPr>
            <p:ph idx="12" type="sldNum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47" name="Google Shape;447;p10"/>
          <p:cNvGrpSpPr/>
          <p:nvPr/>
        </p:nvGrpSpPr>
        <p:grpSpPr>
          <a:xfrm>
            <a:off x="539552" y="1916832"/>
            <a:ext cx="7934994" cy="4043139"/>
            <a:chOff x="539552" y="1540396"/>
            <a:chExt cx="7934994" cy="4043139"/>
          </a:xfrm>
        </p:grpSpPr>
        <p:pic>
          <p:nvPicPr>
            <p:cNvPr descr="File:AND ANSI.svg" id="448" name="Google Shape;448;p10">
              <a:hlinkClick r:id="rId4"/>
            </p:cNvPr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67172" y="1728614"/>
              <a:ext cx="952500" cy="476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OR symbol" id="449" name="Google Shape;449;p10">
              <a:hlinkClick r:id="rId6"/>
            </p:cNvPr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051720" y="2276872"/>
              <a:ext cx="1047750" cy="523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NOT symbol" id="450" name="Google Shape;450;p10">
              <a:hlinkClick r:id="rId8"/>
            </p:cNvPr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547492" y="1728614"/>
              <a:ext cx="952500" cy="476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NAND symbol" id="451" name="Google Shape;451;p10">
              <a:hlinkClick r:id="rId10"/>
            </p:cNvPr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860032" y="2276872"/>
              <a:ext cx="1047750" cy="523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NOR symbol" id="452" name="Google Shape;452;p10">
              <a:hlinkClick r:id="rId12"/>
            </p:cNvPr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892402" y="4221088"/>
              <a:ext cx="1047750" cy="523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OR symbol" id="453" name="Google Shape;453;p10">
              <a:hlinkClick r:id="rId14"/>
            </p:cNvPr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6156176" y="4392910"/>
              <a:ext cx="952500" cy="476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NOR symbol" id="454" name="Google Shape;454;p10">
              <a:hlinkClick r:id="rId16"/>
            </p:cNvPr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7291908" y="4392910"/>
              <a:ext cx="952500" cy="4762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55" name="Google Shape;455;p10"/>
            <p:cNvGrpSpPr/>
            <p:nvPr/>
          </p:nvGrpSpPr>
          <p:grpSpPr>
            <a:xfrm>
              <a:off x="6156176" y="1540396"/>
              <a:ext cx="2088232" cy="2824708"/>
              <a:chOff x="6228184" y="1756420"/>
              <a:chExt cx="2088232" cy="2824708"/>
            </a:xfrm>
          </p:grpSpPr>
          <p:pic>
            <p:nvPicPr>
              <p:cNvPr descr="http://upload.wikimedia.org/wikipedia/en/8/82/Inverted_SR_latch_symbol.png" id="456" name="Google Shape;456;p10">
                <a:hlinkClick r:id="rId18"/>
              </p:cNvPr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6300192" y="1906141"/>
                <a:ext cx="790575" cy="714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upload.wikimedia.org/wikipedia/commons/thumb/2/21/Gated_SR_flip-flop_Symbol.svg/100px-Gated_SR_flip-flop_Symbol.svg.png" id="457" name="Google Shape;457;p10">
                <a:hlinkClick r:id="rId20"/>
              </p:cNvPr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6228184" y="2564904"/>
                <a:ext cx="952500" cy="952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upload.wikimedia.org/wikipedia/commons/thumb/e/e3/Transparent_Latch_Symbol.svg/100px-Transparent_Latch_Symbol.svg.png" id="458" name="Google Shape;458;p10">
                <a:hlinkClick r:id="rId22"/>
              </p:cNvPr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6228184" y="3510135"/>
                <a:ext cx="952500" cy="952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upload.wikimedia.org/wikipedia/commons/thumb/8/8c/D-Type_Flip-flop.svg/100px-D-Type_Flip-flop.svg.png" id="459" name="Google Shape;459;p10">
                <a:hlinkClick r:id="rId24"/>
              </p:cNvPr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>
                <a:off x="7363916" y="3438127"/>
                <a:ext cx="952500" cy="11430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upload.wikimedia.org/wikipedia/commons/thumb/a/a9/T-Type_Flip-flop.svg/100px-T-Type_Flip-flop.svg.png" id="460" name="Google Shape;460;p10">
                <a:hlinkClick r:id="rId26"/>
              </p:cNvPr>
              <p:cNvPicPr preferRelativeResize="0"/>
              <p:nvPr/>
            </p:nvPicPr>
            <p:blipFill rotWithShape="1">
              <a:blip r:embed="rId27">
                <a:alphaModFix/>
              </a:blip>
              <a:srcRect b="0" l="0" r="0" t="0"/>
              <a:stretch/>
            </p:blipFill>
            <p:spPr>
              <a:xfrm>
                <a:off x="7363916" y="1756420"/>
                <a:ext cx="952500" cy="952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upload.wikimedia.org/wikipedia/commons/thumb/3/37/JK_Flip-flop_%28Simple%29_Symbol.svg/100px-JK_Flip-flop_%28Simple%29_Symbol.svg.png" id="461" name="Google Shape;461;p10">
                <a:hlinkClick r:id="rId28"/>
              </p:cNvPr>
              <p:cNvPicPr preferRelativeResize="0"/>
              <p:nvPr/>
            </p:nvPicPr>
            <p:blipFill rotWithShape="1">
              <a:blip r:embed="rId29">
                <a:alphaModFix/>
              </a:blip>
              <a:srcRect b="0" l="0" r="0" t="0"/>
              <a:stretch/>
            </p:blipFill>
            <p:spPr>
              <a:xfrm>
                <a:off x="7363916" y="2564904"/>
                <a:ext cx="952500" cy="952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File:AND ANSI.svg" id="462" name="Google Shape;462;p10">
              <a:hlinkClick r:id="rId30"/>
            </p:cNvPr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43930" y="2257053"/>
              <a:ext cx="1047750" cy="523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ile:AND ANSI.svg" id="463" name="Google Shape;463;p10">
              <a:hlinkClick r:id="rId31"/>
            </p:cNvPr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1922" y="4149080"/>
              <a:ext cx="1333500" cy="66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ile:AND ANSI.svg" id="464" name="Google Shape;464;p10">
              <a:hlinkClick r:id="rId32"/>
            </p:cNvPr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97446" y="3501008"/>
              <a:ext cx="1238250" cy="619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ile:AND ANSI.svg" id="465" name="Google Shape;465;p10">
              <a:hlinkClick r:id="rId33"/>
            </p:cNvPr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11560" y="2857500"/>
              <a:ext cx="1143000" cy="57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ile:AND ANSI.svg" id="466" name="Google Shape;466;p10">
              <a:hlinkClick r:id="rId34"/>
            </p:cNvPr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9552" y="4869160"/>
              <a:ext cx="1428750" cy="714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OR symbol" id="467" name="Google Shape;467;p10">
              <a:hlinkClick r:id="rId35"/>
            </p:cNvPr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107332" y="1728614"/>
              <a:ext cx="952500" cy="476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OR symbol" id="468" name="Google Shape;468;p10">
              <a:hlinkClick r:id="rId36"/>
            </p:cNvPr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051720" y="2857500"/>
              <a:ext cx="1143000" cy="57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OR symbol" id="469" name="Google Shape;469;p10">
              <a:hlinkClick r:id="rId37"/>
            </p:cNvPr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979712" y="4869160"/>
              <a:ext cx="1428750" cy="714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OR symbol" id="470" name="Google Shape;470;p10">
              <a:hlinkClick r:id="rId38"/>
            </p:cNvPr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012082" y="4149080"/>
              <a:ext cx="1333500" cy="66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OR symbol" id="471" name="Google Shape;471;p10">
              <a:hlinkClick r:id="rId39"/>
            </p:cNvPr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051720" y="3501008"/>
              <a:ext cx="1238250" cy="619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NOT symbol" id="472" name="Google Shape;472;p10">
              <a:hlinkClick r:id="rId40"/>
            </p:cNvPr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491880" y="2857500"/>
              <a:ext cx="1143000" cy="57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NOT symbol" id="473" name="Google Shape;473;p10">
              <a:hlinkClick r:id="rId41"/>
            </p:cNvPr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491880" y="2276872"/>
              <a:ext cx="1047750" cy="523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NOT symbol" id="474" name="Google Shape;474;p10">
              <a:hlinkClick r:id="rId42"/>
            </p:cNvPr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452242" y="4149080"/>
              <a:ext cx="1333500" cy="66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NOT symbol" id="475" name="Google Shape;475;p10">
              <a:hlinkClick r:id="rId43"/>
            </p:cNvPr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491880" y="3501008"/>
              <a:ext cx="1238250" cy="619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NOT symbol" id="476" name="Google Shape;476;p10">
              <a:hlinkClick r:id="rId44"/>
            </p:cNvPr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419872" y="4869160"/>
              <a:ext cx="1428750" cy="714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NAND symbol" id="477" name="Google Shape;477;p10">
              <a:hlinkClick r:id="rId45"/>
            </p:cNvPr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892402" y="1728614"/>
              <a:ext cx="952500" cy="476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NAND symbol" id="478" name="Google Shape;478;p10">
              <a:hlinkClick r:id="rId46"/>
            </p:cNvPr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860032" y="2857500"/>
              <a:ext cx="1143000" cy="57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NOR symbol" id="479" name="Google Shape;479;p10">
              <a:hlinkClick r:id="rId47"/>
            </p:cNvPr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892402" y="3573016"/>
              <a:ext cx="952500" cy="476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NOR symbol" id="480" name="Google Shape;480;p10">
              <a:hlinkClick r:id="rId48"/>
            </p:cNvPr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869160" y="4945732"/>
              <a:ext cx="1143000" cy="57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OR symbol" id="481" name="Google Shape;481;p10">
              <a:hlinkClick r:id="rId49"/>
            </p:cNvPr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6084168" y="4941168"/>
              <a:ext cx="1238250" cy="619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NOR symbol" id="482" name="Google Shape;482;p10">
              <a:hlinkClick r:id="rId50"/>
            </p:cNvPr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7236296" y="4941168"/>
              <a:ext cx="1238250" cy="6191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6183" y="5589240"/>
            <a:ext cx="1440160" cy="72008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11"/>
          <p:cNvSpPr txBox="1"/>
          <p:nvPr>
            <p:ph type="title"/>
          </p:nvPr>
        </p:nvSpPr>
        <p:spPr>
          <a:xfrm>
            <a:off x="467544" y="617269"/>
            <a:ext cx="8208912" cy="9909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 cap="none">
                <a:latin typeface="Times New Roman"/>
                <a:ea typeface="Times New Roman"/>
                <a:cs typeface="Times New Roman"/>
                <a:sym typeface="Times New Roman"/>
              </a:rPr>
              <a:t>Logic Synthesis</a:t>
            </a:r>
            <a:endParaRPr b="1" sz="4000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9" name="Google Shape;489;p11"/>
          <p:cNvSpPr txBox="1"/>
          <p:nvPr>
            <p:ph idx="12" type="sldNum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90" name="Google Shape;490;p11"/>
          <p:cNvGrpSpPr/>
          <p:nvPr/>
        </p:nvGrpSpPr>
        <p:grpSpPr>
          <a:xfrm>
            <a:off x="827583" y="1608258"/>
            <a:ext cx="7200801" cy="5061102"/>
            <a:chOff x="827583" y="1203065"/>
            <a:chExt cx="7200801" cy="5061102"/>
          </a:xfrm>
        </p:grpSpPr>
        <p:pic>
          <p:nvPicPr>
            <p:cNvPr id="491" name="Google Shape;491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997152" y="2265777"/>
              <a:ext cx="3024336" cy="3998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" name="Google Shape;492;p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27583" y="2420888"/>
              <a:ext cx="3562053" cy="27363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3" name="Google Shape;493;p11"/>
            <p:cNvSpPr/>
            <p:nvPr/>
          </p:nvSpPr>
          <p:spPr>
            <a:xfrm>
              <a:off x="2919264" y="1203065"/>
              <a:ext cx="2493590" cy="1033021"/>
            </a:xfrm>
            <a:prstGeom prst="curvedDownArrow">
              <a:avLst>
                <a:gd fmla="val 18315" name="adj1"/>
                <a:gd fmla="val 57051" name="adj2"/>
                <a:gd fmla="val 36318" name="adj3"/>
              </a:avLst>
            </a:prstGeom>
            <a:solidFill>
              <a:schemeClr val="accent4"/>
            </a:solidFill>
            <a:ln cap="flat" cmpd="sng" w="12700">
              <a:solidFill>
                <a:srgbClr val="6A9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94" name="Google Shape;494;p11"/>
            <p:cNvSpPr txBox="1"/>
            <p:nvPr/>
          </p:nvSpPr>
          <p:spPr>
            <a:xfrm>
              <a:off x="6012160" y="1866754"/>
              <a:ext cx="2016224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 u="sng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Gate level code</a:t>
              </a:r>
              <a:endParaRPr b="1" sz="20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95" name="Google Shape;495;p11"/>
            <p:cNvSpPr txBox="1"/>
            <p:nvPr/>
          </p:nvSpPr>
          <p:spPr>
            <a:xfrm>
              <a:off x="827584" y="1896445"/>
              <a:ext cx="2016224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 u="sng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Behavior code</a:t>
              </a:r>
              <a:endParaRPr b="1" sz="20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2"/>
          <p:cNvSpPr txBox="1"/>
          <p:nvPr>
            <p:ph type="title"/>
          </p:nvPr>
        </p:nvSpPr>
        <p:spPr>
          <a:xfrm>
            <a:off x="395536" y="620688"/>
            <a:ext cx="8280920" cy="955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 cap="none">
                <a:latin typeface="Times New Roman"/>
                <a:ea typeface="Times New Roman"/>
                <a:cs typeface="Times New Roman"/>
                <a:sym typeface="Times New Roman"/>
              </a:rPr>
              <a:t>Logic Synthesis Overview</a:t>
            </a:r>
            <a:endParaRPr sz="4000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1" name="Google Shape;501;p12"/>
          <p:cNvSpPr txBox="1"/>
          <p:nvPr>
            <p:ph idx="12" type="sldNum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2" name="Google Shape;50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3608" y="1844824"/>
            <a:ext cx="7054296" cy="460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76183" y="5589240"/>
            <a:ext cx="1440160" cy="720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6183" y="5589240"/>
            <a:ext cx="1440160" cy="72008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13"/>
          <p:cNvSpPr txBox="1"/>
          <p:nvPr>
            <p:ph type="title"/>
          </p:nvPr>
        </p:nvSpPr>
        <p:spPr>
          <a:xfrm>
            <a:off x="467544" y="620688"/>
            <a:ext cx="8116441" cy="9361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 cap="none">
                <a:latin typeface="Times New Roman"/>
                <a:ea typeface="Times New Roman"/>
                <a:cs typeface="Times New Roman"/>
                <a:sym typeface="Times New Roman"/>
              </a:rPr>
              <a:t>Synthesis is Constraint Driven</a:t>
            </a:r>
            <a:endParaRPr b="1" sz="4000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0" name="Google Shape;510;p13"/>
          <p:cNvSpPr txBox="1"/>
          <p:nvPr>
            <p:ph idx="12" type="sldNum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2.jpg" id="511" name="Google Shape;51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560" y="1825327"/>
            <a:ext cx="7972425" cy="477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4"/>
          <p:cNvSpPr txBox="1"/>
          <p:nvPr>
            <p:ph type="title"/>
          </p:nvPr>
        </p:nvSpPr>
        <p:spPr>
          <a:xfrm>
            <a:off x="395536" y="285293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883A"/>
              </a:buClr>
              <a:buSzPts val="4400"/>
              <a:buFont typeface="Times New Roman"/>
              <a:buNone/>
            </a:pPr>
            <a:r>
              <a:rPr lang="en-US" sz="4400">
                <a:solidFill>
                  <a:srgbClr val="E688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SYNTHESIS OBJECT</a:t>
            </a:r>
            <a:endParaRPr sz="4400">
              <a:solidFill>
                <a:srgbClr val="E6883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7" name="Google Shape;517;p14"/>
          <p:cNvSpPr txBox="1"/>
          <p:nvPr>
            <p:ph idx="12" type="sldNum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8" name="Google Shape;51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6183" y="5589240"/>
            <a:ext cx="1440160" cy="720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6183" y="5589240"/>
            <a:ext cx="1440160" cy="72008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15"/>
          <p:cNvSpPr txBox="1"/>
          <p:nvPr>
            <p:ph type="title"/>
          </p:nvPr>
        </p:nvSpPr>
        <p:spPr>
          <a:xfrm>
            <a:off x="467544" y="618240"/>
            <a:ext cx="8188812" cy="9259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 cap="none">
                <a:latin typeface="Times New Roman"/>
                <a:ea typeface="Times New Roman"/>
                <a:cs typeface="Times New Roman"/>
                <a:sym typeface="Times New Roman"/>
              </a:rPr>
              <a:t>Design Objects (1/2)</a:t>
            </a:r>
            <a:endParaRPr b="1" sz="4000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5" name="Google Shape;525;p15"/>
          <p:cNvSpPr txBox="1"/>
          <p:nvPr>
            <p:ph idx="12" type="sldNum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26" name="Google Shape;526;p15"/>
          <p:cNvGrpSpPr/>
          <p:nvPr/>
        </p:nvGrpSpPr>
        <p:grpSpPr>
          <a:xfrm>
            <a:off x="323997" y="1782523"/>
            <a:ext cx="8332359" cy="4526797"/>
            <a:chOff x="323997" y="1582324"/>
            <a:chExt cx="8332359" cy="4526797"/>
          </a:xfrm>
        </p:grpSpPr>
        <p:pic>
          <p:nvPicPr>
            <p:cNvPr id="527" name="Google Shape;527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25449" y="2290331"/>
              <a:ext cx="6830907" cy="316835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28" name="Google Shape;528;p15"/>
            <p:cNvCxnSpPr/>
            <p:nvPr/>
          </p:nvCxnSpPr>
          <p:spPr>
            <a:xfrm>
              <a:off x="3409625" y="2004665"/>
              <a:ext cx="144016" cy="432048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529" name="Google Shape;529;p15"/>
            <p:cNvSpPr txBox="1"/>
            <p:nvPr/>
          </p:nvSpPr>
          <p:spPr>
            <a:xfrm>
              <a:off x="2833561" y="1591175"/>
              <a:ext cx="936104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cell</a:t>
              </a:r>
              <a:endParaRPr sz="20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530" name="Google Shape;530;p15"/>
            <p:cNvCxnSpPr/>
            <p:nvPr/>
          </p:nvCxnSpPr>
          <p:spPr>
            <a:xfrm flipH="1">
              <a:off x="4642145" y="2207309"/>
              <a:ext cx="279648" cy="573619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531" name="Google Shape;531;p15"/>
            <p:cNvSpPr txBox="1"/>
            <p:nvPr/>
          </p:nvSpPr>
          <p:spPr>
            <a:xfrm>
              <a:off x="4498129" y="1848321"/>
              <a:ext cx="936104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net</a:t>
              </a:r>
              <a:endParaRPr sz="20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532" name="Google Shape;532;p15"/>
            <p:cNvCxnSpPr/>
            <p:nvPr/>
          </p:nvCxnSpPr>
          <p:spPr>
            <a:xfrm>
              <a:off x="1907704" y="2112011"/>
              <a:ext cx="61761" cy="212624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533" name="Google Shape;533;p15"/>
            <p:cNvSpPr txBox="1"/>
            <p:nvPr/>
          </p:nvSpPr>
          <p:spPr>
            <a:xfrm>
              <a:off x="1249385" y="1716633"/>
              <a:ext cx="1071736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design</a:t>
              </a:r>
              <a:endParaRPr sz="20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534" name="Google Shape;534;p15"/>
            <p:cNvCxnSpPr/>
            <p:nvPr/>
          </p:nvCxnSpPr>
          <p:spPr>
            <a:xfrm>
              <a:off x="1249385" y="3388660"/>
              <a:ext cx="792088" cy="256346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535" name="Google Shape;535;p15"/>
            <p:cNvSpPr txBox="1"/>
            <p:nvPr/>
          </p:nvSpPr>
          <p:spPr>
            <a:xfrm>
              <a:off x="601313" y="3004645"/>
              <a:ext cx="936104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port</a:t>
              </a:r>
              <a:endParaRPr sz="20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536" name="Google Shape;536;p15"/>
            <p:cNvCxnSpPr/>
            <p:nvPr/>
          </p:nvCxnSpPr>
          <p:spPr>
            <a:xfrm flipH="1" rot="10800000">
              <a:off x="3409625" y="5204955"/>
              <a:ext cx="576064" cy="576064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537" name="Google Shape;537;p15"/>
            <p:cNvSpPr txBox="1"/>
            <p:nvPr/>
          </p:nvSpPr>
          <p:spPr>
            <a:xfrm>
              <a:off x="2833561" y="5709011"/>
              <a:ext cx="936104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clock</a:t>
              </a:r>
              <a:endParaRPr sz="20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538" name="Google Shape;538;p15"/>
            <p:cNvCxnSpPr/>
            <p:nvPr/>
          </p:nvCxnSpPr>
          <p:spPr>
            <a:xfrm flipH="1" rot="10800000">
              <a:off x="6289945" y="3764795"/>
              <a:ext cx="792088" cy="1872208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539" name="Google Shape;539;p15"/>
            <p:cNvSpPr txBox="1"/>
            <p:nvPr/>
          </p:nvSpPr>
          <p:spPr>
            <a:xfrm>
              <a:off x="5713881" y="5637003"/>
              <a:ext cx="936104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pin</a:t>
              </a:r>
              <a:endParaRPr sz="20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40" name="Google Shape;540;p15"/>
            <p:cNvSpPr txBox="1"/>
            <p:nvPr/>
          </p:nvSpPr>
          <p:spPr>
            <a:xfrm>
              <a:off x="323997" y="3689841"/>
              <a:ext cx="171747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[get_port B]</a:t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41" name="Google Shape;541;p15"/>
            <p:cNvSpPr txBox="1"/>
            <p:nvPr/>
          </p:nvSpPr>
          <p:spPr>
            <a:xfrm>
              <a:off x="3453827" y="1582324"/>
              <a:ext cx="171747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[get_cell U1]</a:t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42" name="Google Shape;542;p15"/>
            <p:cNvSpPr txBox="1"/>
            <p:nvPr/>
          </p:nvSpPr>
          <p:spPr>
            <a:xfrm>
              <a:off x="5086772" y="1851357"/>
              <a:ext cx="217286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[get_nets BUS0]</a:t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6"/>
          <p:cNvSpPr txBox="1"/>
          <p:nvPr>
            <p:ph type="title"/>
          </p:nvPr>
        </p:nvSpPr>
        <p:spPr>
          <a:xfrm>
            <a:off x="467544" y="548681"/>
            <a:ext cx="8208912" cy="1008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 cap="none">
                <a:latin typeface="Times New Roman"/>
                <a:ea typeface="Times New Roman"/>
                <a:cs typeface="Times New Roman"/>
                <a:sym typeface="Times New Roman"/>
              </a:rPr>
              <a:t>Design Objects (2/2)</a:t>
            </a:r>
            <a:endParaRPr sz="4000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8" name="Google Shape;548;p16"/>
          <p:cNvSpPr txBox="1"/>
          <p:nvPr>
            <p:ph idx="1" type="body"/>
          </p:nvPr>
        </p:nvSpPr>
        <p:spPr>
          <a:xfrm>
            <a:off x="594359" y="1603822"/>
            <a:ext cx="8421983" cy="46598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Design ：A circuit that performs one or more logical functions.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Cell：An instantiation of a design within another design.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Port：The input or output of a design.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Net ：The wire that connects ports to pints and/or pints to other 	 	  each other.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Clock ：Waveform applied to a port or pin identified as a  clock 		      source.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9" name="Google Shape;549;p16"/>
          <p:cNvSpPr txBox="1"/>
          <p:nvPr>
            <p:ph idx="12" type="sldNum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0" name="Google Shape;55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6183" y="5589240"/>
            <a:ext cx="1440160" cy="720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7"/>
          <p:cNvSpPr txBox="1"/>
          <p:nvPr>
            <p:ph type="title"/>
          </p:nvPr>
        </p:nvSpPr>
        <p:spPr>
          <a:xfrm>
            <a:off x="539552" y="27089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883A"/>
              </a:buClr>
              <a:buSzPts val="4000"/>
              <a:buFont typeface="Times New Roman"/>
              <a:buNone/>
            </a:pPr>
            <a:r>
              <a:rPr lang="en-US" sz="4000">
                <a:solidFill>
                  <a:srgbClr val="E688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SYNTHESIS GUI-DESIGN VISION</a:t>
            </a:r>
            <a:endParaRPr sz="4000">
              <a:solidFill>
                <a:srgbClr val="E6883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6" name="Google Shape;556;p17"/>
          <p:cNvSpPr txBox="1"/>
          <p:nvPr>
            <p:ph idx="12" type="sldNum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7" name="Google Shape;55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6183" y="5589240"/>
            <a:ext cx="1440160" cy="720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8"/>
          <p:cNvSpPr txBox="1"/>
          <p:nvPr>
            <p:ph idx="1" type="body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Set the environmental files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Open Terminal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     Key in Key in “ </a:t>
            </a:r>
            <a:r>
              <a:rPr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ls –a .cs* 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”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r>
              <a:rPr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cp/home/standard/Environment_Setup_File/cshrc .cshrc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”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    Key in “ </a:t>
            </a:r>
            <a:r>
              <a:rPr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 .cshrc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”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3" name="Google Shape;563;p18"/>
          <p:cNvSpPr txBox="1"/>
          <p:nvPr>
            <p:ph idx="12" type="sldNum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64" name="Google Shape;564;p18"/>
          <p:cNvGrpSpPr/>
          <p:nvPr/>
        </p:nvGrpSpPr>
        <p:grpSpPr>
          <a:xfrm>
            <a:off x="971600" y="4365104"/>
            <a:ext cx="4820910" cy="648072"/>
            <a:chOff x="920632" y="4094403"/>
            <a:chExt cx="4820910" cy="648072"/>
          </a:xfrm>
        </p:grpSpPr>
        <p:pic>
          <p:nvPicPr>
            <p:cNvPr id="565" name="Google Shape;565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07799" y="4094403"/>
              <a:ext cx="4733743" cy="6480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6" name="Google Shape;566;p18"/>
            <p:cNvSpPr/>
            <p:nvPr/>
          </p:nvSpPr>
          <p:spPr>
            <a:xfrm>
              <a:off x="920632" y="4418439"/>
              <a:ext cx="1059080" cy="304031"/>
            </a:xfrm>
            <a:prstGeom prst="ellipse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567" name="Google Shape;567;p18"/>
          <p:cNvSpPr txBox="1"/>
          <p:nvPr/>
        </p:nvSpPr>
        <p:spPr>
          <a:xfrm>
            <a:off x="251520" y="6441369"/>
            <a:ext cx="9001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Dr. Yu-Cheng Fan          National Taipei University of  Technology                        Taipei, Taiwan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8" name="Google Shape;568;p18"/>
          <p:cNvSpPr txBox="1"/>
          <p:nvPr/>
        </p:nvSpPr>
        <p:spPr>
          <a:xfrm>
            <a:off x="467544" y="836713"/>
            <a:ext cx="8229600" cy="808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imes New Roman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Environment Setup (1/3)</a:t>
            </a:r>
            <a:endParaRPr b="1" i="0" sz="40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69" name="Google Shape;56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76183" y="5589240"/>
            <a:ext cx="1440160" cy="720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9"/>
          <p:cNvSpPr txBox="1"/>
          <p:nvPr/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</a:t>
            </a:r>
            <a:endParaRPr sz="900">
              <a:solidFill>
                <a:schemeClr val="accen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75" name="Google Shape;57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6183" y="5589240"/>
            <a:ext cx="1440160" cy="72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781" y="1891303"/>
            <a:ext cx="6807402" cy="49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19"/>
          <p:cNvSpPr/>
          <p:nvPr/>
        </p:nvSpPr>
        <p:spPr>
          <a:xfrm>
            <a:off x="768781" y="2420888"/>
            <a:ext cx="6611531" cy="86409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8" name="Google Shape;578;p19"/>
          <p:cNvSpPr/>
          <p:nvPr/>
        </p:nvSpPr>
        <p:spPr>
          <a:xfrm>
            <a:off x="4578196" y="1943843"/>
            <a:ext cx="2576346" cy="369332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ls –a .cs*  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(*</a:t>
            </a:r>
            <a:r>
              <a:rPr b="1" lang="en-US" sz="1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後面有空格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b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9" name="Google Shape;579;p19"/>
          <p:cNvSpPr/>
          <p:nvPr/>
        </p:nvSpPr>
        <p:spPr>
          <a:xfrm>
            <a:off x="3563889" y="3494025"/>
            <a:ext cx="5580112" cy="646331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cp /home/standard/Environment_Setup_File/cshrc .cshrc</a:t>
            </a:r>
            <a:endParaRPr sz="1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^ </a:t>
            </a:r>
            <a:r>
              <a:rPr b="1" lang="en-US" sz="1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空格</a:t>
            </a: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                                              ^ </a:t>
            </a:r>
            <a:r>
              <a:rPr b="1" lang="en-US" sz="1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空格</a:t>
            </a:r>
            <a:endParaRPr/>
          </a:p>
        </p:txBody>
      </p:sp>
      <p:sp>
        <p:nvSpPr>
          <p:cNvPr id="580" name="Google Shape;580;p19"/>
          <p:cNvSpPr/>
          <p:nvPr/>
        </p:nvSpPr>
        <p:spPr>
          <a:xfrm>
            <a:off x="4283968" y="4295991"/>
            <a:ext cx="1415772" cy="646331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 .cshrc</a:t>
            </a:r>
            <a:endParaRPr sz="1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^ </a:t>
            </a:r>
            <a:r>
              <a:rPr b="1" lang="en-US" sz="1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空格</a:t>
            </a:r>
            <a:endParaRPr b="1" sz="18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581" name="Google Shape;581;p19"/>
          <p:cNvSpPr/>
          <p:nvPr/>
        </p:nvSpPr>
        <p:spPr>
          <a:xfrm>
            <a:off x="768781" y="5209874"/>
            <a:ext cx="4595307" cy="95543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82" name="Google Shape;582;p19"/>
          <p:cNvSpPr/>
          <p:nvPr/>
        </p:nvSpPr>
        <p:spPr>
          <a:xfrm>
            <a:off x="3148475" y="6403081"/>
            <a:ext cx="3647152" cy="369332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代表終端機(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Terminal</a:t>
            </a:r>
            <a:r>
              <a:rPr b="1" lang="en-US" sz="1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)，成功開啟</a:t>
            </a:r>
            <a:endParaRPr b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83" name="Google Shape;583;p19"/>
          <p:cNvSpPr txBox="1"/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584" name="Google Shape;584;p19"/>
          <p:cNvSpPr txBox="1"/>
          <p:nvPr/>
        </p:nvSpPr>
        <p:spPr>
          <a:xfrm>
            <a:off x="467544" y="836713"/>
            <a:ext cx="8229600" cy="808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imes New Roman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Environment Setup (2/3)</a:t>
            </a:r>
            <a:endParaRPr b="1" i="0" sz="40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"/>
          <p:cNvSpPr txBox="1"/>
          <p:nvPr>
            <p:ph type="title"/>
          </p:nvPr>
        </p:nvSpPr>
        <p:spPr>
          <a:xfrm>
            <a:off x="467544" y="620688"/>
            <a:ext cx="8208912" cy="10833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p2"/>
          <p:cNvSpPr txBox="1"/>
          <p:nvPr>
            <p:ph idx="1" type="body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Synthesis Object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Synthesis GUI-Design Vision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Setting Design Constraints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Setting  Design Environment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Reports and Save file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" name="Google Shape;158;p2"/>
          <p:cNvSpPr txBox="1"/>
          <p:nvPr>
            <p:ph idx="12" type="sldNum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9" name="Google Shape;15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6183" y="5589240"/>
            <a:ext cx="1440160" cy="720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" name="Google Shape;590;p20"/>
          <p:cNvGrpSpPr/>
          <p:nvPr/>
        </p:nvGrpSpPr>
        <p:grpSpPr>
          <a:xfrm>
            <a:off x="251520" y="1916832"/>
            <a:ext cx="8640960" cy="4610493"/>
            <a:chOff x="251520" y="1196752"/>
            <a:chExt cx="8640960" cy="4610493"/>
          </a:xfrm>
        </p:grpSpPr>
        <p:sp>
          <p:nvSpPr>
            <p:cNvPr id="591" name="Google Shape;591;p20"/>
            <p:cNvSpPr/>
            <p:nvPr/>
          </p:nvSpPr>
          <p:spPr>
            <a:xfrm>
              <a:off x="251520" y="1196752"/>
              <a:ext cx="8640960" cy="46104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265176" lvl="0" marL="265176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Create a New Folder for Synthesis</a:t>
              </a:r>
              <a:endParaRPr/>
            </a:p>
            <a:p>
              <a:pPr indent="-265176" lvl="0" marL="265176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Ex:</a:t>
              </a:r>
              <a:endParaRPr/>
            </a:p>
            <a:p>
              <a:pPr indent="-384238" lvl="0" marL="384238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entury Gothic"/>
                <a:buAutoNum type="arabicPeriod"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	mkdir Synthesis         	(terminal command)	 </a:t>
              </a:r>
              <a:endParaRPr/>
            </a:p>
            <a:p>
              <a:pPr indent="-384238" lvl="0" marL="384238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entury Gothic"/>
                <a:buAutoNum type="arabicPeriod"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cd Synthesis	      	(terminal command)</a:t>
              </a:r>
              <a:endParaRPr/>
            </a:p>
            <a:p>
              <a:pPr indent="-257238" lvl="0" marL="384238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entury Gothic"/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265176" lvl="0" marL="265176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Copy File for Environment Setting</a:t>
              </a:r>
              <a:endParaRPr/>
            </a:p>
            <a:p>
              <a:pPr indent="-265176" lvl="0" marL="265176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cp  /home/standard/Environment_Setup_File/synthesis_setup_for_18/synopsys_dc.setup  .synopsys_dc.setup </a:t>
              </a:r>
              <a:endParaRPr/>
            </a:p>
            <a:p>
              <a:pPr indent="-265176" lvl="0" marL="265176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    </a:t>
              </a:r>
              <a:endParaRPr/>
            </a:p>
            <a:p>
              <a:pPr indent="-265176" lvl="0" marL="265176" marR="0" rtl="0" algn="l">
                <a:spcBef>
                  <a:spcPts val="56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0000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Copy File for Synthesis</a:t>
              </a:r>
              <a:endParaRPr/>
            </a:p>
            <a:p>
              <a:pPr indent="-338138" lvl="0" marL="342900" marR="0" rtl="0" algn="l"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cp  /home/standard/summer2021/synthesis/*  .</a:t>
              </a:r>
              <a:endParaRPr b="1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92" name="Google Shape;592;p20"/>
            <p:cNvSpPr/>
            <p:nvPr/>
          </p:nvSpPr>
          <p:spPr>
            <a:xfrm>
              <a:off x="611560" y="3573016"/>
              <a:ext cx="142875" cy="214312"/>
            </a:xfrm>
            <a:prstGeom prst="flowChartExtra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93" name="Google Shape;593;p20"/>
            <p:cNvSpPr/>
            <p:nvPr/>
          </p:nvSpPr>
          <p:spPr>
            <a:xfrm>
              <a:off x="1066800" y="4366816"/>
              <a:ext cx="142875" cy="214312"/>
            </a:xfrm>
            <a:prstGeom prst="flowChartExtra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594" name="Google Shape;594;p20"/>
          <p:cNvSpPr txBox="1"/>
          <p:nvPr>
            <p:ph type="title"/>
          </p:nvPr>
        </p:nvSpPr>
        <p:spPr>
          <a:xfrm>
            <a:off x="457200" y="816611"/>
            <a:ext cx="8229600" cy="7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 cap="none">
                <a:latin typeface="Times New Roman"/>
                <a:ea typeface="Times New Roman"/>
                <a:cs typeface="Times New Roman"/>
                <a:sym typeface="Times New Roman"/>
              </a:rPr>
              <a:t>Environment Setup (3/3)</a:t>
            </a:r>
            <a:endParaRPr b="1" sz="4000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5" name="Google Shape;595;p20"/>
          <p:cNvSpPr txBox="1"/>
          <p:nvPr>
            <p:ph idx="12" type="sldNum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96" name="Google Shape;59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6183" y="5589240"/>
            <a:ext cx="1440160" cy="7200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0"/>
          <p:cNvGrpSpPr/>
          <p:nvPr/>
        </p:nvGrpSpPr>
        <p:grpSpPr>
          <a:xfrm>
            <a:off x="6444208" y="3863162"/>
            <a:ext cx="1410836" cy="369332"/>
            <a:chOff x="6934200" y="3783538"/>
            <a:chExt cx="1410836" cy="369332"/>
          </a:xfrm>
        </p:grpSpPr>
        <p:sp>
          <p:nvSpPr>
            <p:cNvPr id="598" name="Google Shape;598;p20"/>
            <p:cNvSpPr/>
            <p:nvPr/>
          </p:nvSpPr>
          <p:spPr>
            <a:xfrm>
              <a:off x="6934200" y="3783538"/>
              <a:ext cx="1410836" cy="369332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DFKai-SB"/>
                  <a:ea typeface="DFKai-SB"/>
                  <a:cs typeface="DFKai-SB"/>
                  <a:sym typeface="DFKai-SB"/>
                </a:rPr>
                <a:t>  代表空格</a:t>
              </a:r>
              <a:endParaRPr/>
            </a:p>
          </p:txBody>
        </p:sp>
        <p:sp>
          <p:nvSpPr>
            <p:cNvPr id="599" name="Google Shape;599;p20"/>
            <p:cNvSpPr/>
            <p:nvPr/>
          </p:nvSpPr>
          <p:spPr>
            <a:xfrm>
              <a:off x="7010400" y="3861048"/>
              <a:ext cx="142875" cy="214312"/>
            </a:xfrm>
            <a:prstGeom prst="flowChartExtra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600" name="Google Shape;600;p20"/>
          <p:cNvSpPr/>
          <p:nvPr/>
        </p:nvSpPr>
        <p:spPr>
          <a:xfrm>
            <a:off x="602035" y="6249194"/>
            <a:ext cx="142875" cy="214312"/>
          </a:xfrm>
          <a:prstGeom prst="flowChartExtra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1" name="Google Shape;601;p20"/>
          <p:cNvSpPr/>
          <p:nvPr/>
        </p:nvSpPr>
        <p:spPr>
          <a:xfrm>
            <a:off x="4860032" y="6249194"/>
            <a:ext cx="142875" cy="214312"/>
          </a:xfrm>
          <a:prstGeom prst="flowChartExtra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1"/>
          <p:cNvSpPr txBox="1"/>
          <p:nvPr>
            <p:ph type="title"/>
          </p:nvPr>
        </p:nvSpPr>
        <p:spPr>
          <a:xfrm>
            <a:off x="467544" y="607530"/>
            <a:ext cx="8208911" cy="9492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 cap="none">
                <a:latin typeface="Times New Roman"/>
                <a:ea typeface="Times New Roman"/>
                <a:cs typeface="Times New Roman"/>
                <a:sym typeface="Times New Roman"/>
              </a:rPr>
              <a:t>Open Design Vision</a:t>
            </a:r>
            <a:endParaRPr b="1" sz="4000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7" name="Google Shape;607;p21"/>
          <p:cNvSpPr txBox="1"/>
          <p:nvPr>
            <p:ph idx="12" type="sldNum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8" name="Google Shape;60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6183" y="5589240"/>
            <a:ext cx="1440160" cy="7200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1"/>
          <p:cNvGrpSpPr/>
          <p:nvPr/>
        </p:nvGrpSpPr>
        <p:grpSpPr>
          <a:xfrm>
            <a:off x="1762125" y="1644228"/>
            <a:ext cx="5689600" cy="4737100"/>
            <a:chOff x="1762125" y="1403350"/>
            <a:chExt cx="5689600" cy="4737100"/>
          </a:xfrm>
        </p:grpSpPr>
        <p:pic>
          <p:nvPicPr>
            <p:cNvPr id="610" name="Google Shape;610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62125" y="1403350"/>
              <a:ext cx="5689600" cy="47371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11" name="Google Shape;611;p21"/>
            <p:cNvCxnSpPr/>
            <p:nvPr/>
          </p:nvCxnSpPr>
          <p:spPr>
            <a:xfrm flipH="1">
              <a:off x="3707904" y="2719251"/>
              <a:ext cx="1092200" cy="539750"/>
            </a:xfrm>
            <a:prstGeom prst="straightConnector1">
              <a:avLst/>
            </a:prstGeom>
            <a:noFill/>
            <a:ln cap="flat" cmpd="sng" w="7200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12" name="Google Shape;612;p21"/>
            <p:cNvSpPr txBox="1"/>
            <p:nvPr/>
          </p:nvSpPr>
          <p:spPr>
            <a:xfrm>
              <a:off x="4800104" y="2335175"/>
              <a:ext cx="2376264" cy="485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292929"/>
                </a:buClr>
                <a:buSzPts val="2600"/>
                <a:buFont typeface="Century Gothic"/>
                <a:buNone/>
              </a:pPr>
              <a:r>
                <a:rPr lang="en-US" sz="2600">
                  <a:solidFill>
                    <a:srgbClr val="292929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Please key in </a:t>
              </a:r>
              <a:r>
                <a:rPr b="1" lang="en-US" sz="2600">
                  <a:solidFill>
                    <a:srgbClr val="0000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dv</a:t>
              </a:r>
              <a:endParaRPr b="1" sz="2600">
                <a:solidFill>
                  <a:srgbClr val="0000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13" name="Google Shape;613;p21"/>
            <p:cNvSpPr/>
            <p:nvPr/>
          </p:nvSpPr>
          <p:spPr>
            <a:xfrm>
              <a:off x="3453575" y="3140968"/>
              <a:ext cx="182321" cy="206064"/>
            </a:xfrm>
            <a:prstGeom prst="rect">
              <a:avLst/>
            </a:prstGeom>
            <a:noFill/>
            <a:ln cap="flat" cmpd="sng" w="12700">
              <a:solidFill>
                <a:srgbClr val="0000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Google Shape;61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6183" y="5589240"/>
            <a:ext cx="1440160" cy="72008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22"/>
          <p:cNvSpPr txBox="1"/>
          <p:nvPr>
            <p:ph type="title"/>
          </p:nvPr>
        </p:nvSpPr>
        <p:spPr>
          <a:xfrm>
            <a:off x="467544" y="620688"/>
            <a:ext cx="8208912" cy="9361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 cap="none">
                <a:latin typeface="Times New Roman"/>
                <a:ea typeface="Times New Roman"/>
                <a:cs typeface="Times New Roman"/>
                <a:sym typeface="Times New Roman"/>
              </a:rPr>
              <a:t>Environment Setup Check</a:t>
            </a:r>
            <a:endParaRPr b="1" sz="4000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0" name="Google Shape;620;p22"/>
          <p:cNvSpPr txBox="1"/>
          <p:nvPr>
            <p:ph idx="12" type="sldNum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21" name="Google Shape;62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560" y="1869935"/>
            <a:ext cx="6964623" cy="4954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22"/>
          <p:cNvPicPr preferRelativeResize="0"/>
          <p:nvPr/>
        </p:nvPicPr>
        <p:blipFill rotWithShape="1">
          <a:blip r:embed="rId5">
            <a:alphaModFix/>
          </a:blip>
          <a:srcRect b="46551" l="0" r="83616" t="2236"/>
          <a:stretch/>
        </p:blipFill>
        <p:spPr>
          <a:xfrm>
            <a:off x="7708825" y="2249932"/>
            <a:ext cx="1302532" cy="295931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cxnSp>
        <p:nvCxnSpPr>
          <p:cNvPr id="623" name="Google Shape;623;p22"/>
          <p:cNvCxnSpPr/>
          <p:nvPr/>
        </p:nvCxnSpPr>
        <p:spPr>
          <a:xfrm flipH="1">
            <a:off x="7380312" y="3284984"/>
            <a:ext cx="328513" cy="144016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24" name="Google Shape;624;p22"/>
          <p:cNvSpPr txBox="1"/>
          <p:nvPr/>
        </p:nvSpPr>
        <p:spPr>
          <a:xfrm>
            <a:off x="2555776" y="5209243"/>
            <a:ext cx="4248472" cy="40011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rPr>
              <a:t>打開環境設定視窗確認是否成功設定</a:t>
            </a:r>
            <a:endParaRPr/>
          </a:p>
        </p:txBody>
      </p:sp>
      <p:sp>
        <p:nvSpPr>
          <p:cNvPr id="625" name="Google Shape;625;p22"/>
          <p:cNvSpPr/>
          <p:nvPr/>
        </p:nvSpPr>
        <p:spPr>
          <a:xfrm>
            <a:off x="2987824" y="3068960"/>
            <a:ext cx="4392488" cy="1008112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6183" y="5589240"/>
            <a:ext cx="1440160" cy="72008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23"/>
          <p:cNvSpPr txBox="1"/>
          <p:nvPr>
            <p:ph type="title"/>
          </p:nvPr>
        </p:nvSpPr>
        <p:spPr>
          <a:xfrm>
            <a:off x="478158" y="600538"/>
            <a:ext cx="8198298" cy="9520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 cap="none">
                <a:latin typeface="Times New Roman"/>
                <a:ea typeface="Times New Roman"/>
                <a:cs typeface="Times New Roman"/>
                <a:sym typeface="Times New Roman"/>
              </a:rPr>
              <a:t>Analysis the Design(1/2)</a:t>
            </a:r>
            <a:endParaRPr b="1" sz="4000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3" name="Google Shape;633;p23"/>
          <p:cNvSpPr txBox="1"/>
          <p:nvPr>
            <p:ph idx="12" type="sldNum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34" name="Google Shape;634;p23"/>
          <p:cNvGrpSpPr/>
          <p:nvPr/>
        </p:nvGrpSpPr>
        <p:grpSpPr>
          <a:xfrm>
            <a:off x="403840" y="1647900"/>
            <a:ext cx="7339010" cy="4805436"/>
            <a:chOff x="763880" y="1303962"/>
            <a:chExt cx="7339010" cy="4805436"/>
          </a:xfrm>
        </p:grpSpPr>
        <p:pic>
          <p:nvPicPr>
            <p:cNvPr id="635" name="Google Shape;635;p23"/>
            <p:cNvPicPr preferRelativeResize="0"/>
            <p:nvPr/>
          </p:nvPicPr>
          <p:blipFill rotWithShape="1">
            <a:blip r:embed="rId4">
              <a:alphaModFix/>
            </a:blip>
            <a:srcRect b="5746" l="19054" r="45476" t="25281"/>
            <a:stretch/>
          </p:blipFill>
          <p:spPr>
            <a:xfrm>
              <a:off x="1136083" y="1303962"/>
              <a:ext cx="6966807" cy="48054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6" name="Google Shape;636;p23"/>
            <p:cNvSpPr/>
            <p:nvPr/>
          </p:nvSpPr>
          <p:spPr>
            <a:xfrm>
              <a:off x="6322560" y="3393749"/>
              <a:ext cx="530603" cy="47835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 cap="flat" cmpd="sng" w="127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637" name="Google Shape;637;p23"/>
            <p:cNvSpPr/>
            <p:nvPr/>
          </p:nvSpPr>
          <p:spPr>
            <a:xfrm>
              <a:off x="6124015" y="4540381"/>
              <a:ext cx="530603" cy="47836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 cap="flat" cmpd="sng" w="127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638" name="Google Shape;638;p23"/>
            <p:cNvSpPr/>
            <p:nvPr/>
          </p:nvSpPr>
          <p:spPr>
            <a:xfrm>
              <a:off x="775182" y="1407245"/>
              <a:ext cx="320026" cy="28339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0020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39" name="Google Shape;639;p23"/>
            <p:cNvSpPr/>
            <p:nvPr/>
          </p:nvSpPr>
          <p:spPr>
            <a:xfrm>
              <a:off x="763880" y="1918069"/>
              <a:ext cx="342629" cy="28339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0020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40" name="Google Shape;640;p23"/>
            <p:cNvSpPr/>
            <p:nvPr/>
          </p:nvSpPr>
          <p:spPr>
            <a:xfrm>
              <a:off x="6852590" y="3277072"/>
              <a:ext cx="320026" cy="28339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0020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41" name="Google Shape;641;p23"/>
            <p:cNvSpPr/>
            <p:nvPr/>
          </p:nvSpPr>
          <p:spPr>
            <a:xfrm>
              <a:off x="6693150" y="4398685"/>
              <a:ext cx="320026" cy="28339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0020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id="642" name="Google Shape;642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59832" y="3570178"/>
            <a:ext cx="4179600" cy="22083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3" name="Google Shape;643;p23"/>
          <p:cNvGrpSpPr/>
          <p:nvPr/>
        </p:nvGrpSpPr>
        <p:grpSpPr>
          <a:xfrm>
            <a:off x="776042" y="1751183"/>
            <a:ext cx="8306921" cy="3808394"/>
            <a:chOff x="983682" y="1254845"/>
            <a:chExt cx="8306921" cy="3808394"/>
          </a:xfrm>
        </p:grpSpPr>
        <p:sp>
          <p:nvSpPr>
            <p:cNvPr id="644" name="Google Shape;644;p23"/>
            <p:cNvSpPr/>
            <p:nvPr/>
          </p:nvSpPr>
          <p:spPr>
            <a:xfrm>
              <a:off x="3776295" y="4842647"/>
              <a:ext cx="238308" cy="220592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645" name="Google Shape;645;p23"/>
            <p:cNvSpPr/>
            <p:nvPr/>
          </p:nvSpPr>
          <p:spPr>
            <a:xfrm>
              <a:off x="3835980" y="4459154"/>
              <a:ext cx="2215057" cy="35388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646" name="Google Shape;646;p23"/>
            <p:cNvSpPr txBox="1"/>
            <p:nvPr/>
          </p:nvSpPr>
          <p:spPr>
            <a:xfrm>
              <a:off x="7342933" y="3278601"/>
              <a:ext cx="1947670" cy="40011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Add your design</a:t>
              </a:r>
              <a:endParaRPr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47" name="Google Shape;647;p23"/>
            <p:cNvSpPr/>
            <p:nvPr/>
          </p:nvSpPr>
          <p:spPr>
            <a:xfrm>
              <a:off x="6919041" y="3344686"/>
              <a:ext cx="320026" cy="28339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0020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48" name="Google Shape;648;p23"/>
            <p:cNvSpPr/>
            <p:nvPr/>
          </p:nvSpPr>
          <p:spPr>
            <a:xfrm>
              <a:off x="6551412" y="4494397"/>
              <a:ext cx="320026" cy="28339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0020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49" name="Google Shape;649;p23"/>
            <p:cNvSpPr txBox="1"/>
            <p:nvPr/>
          </p:nvSpPr>
          <p:spPr>
            <a:xfrm>
              <a:off x="6981685" y="4414324"/>
              <a:ext cx="1781689" cy="415735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Select work lib</a:t>
              </a:r>
              <a:endParaRPr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50" name="Google Shape;650;p23"/>
            <p:cNvSpPr/>
            <p:nvPr/>
          </p:nvSpPr>
          <p:spPr>
            <a:xfrm>
              <a:off x="6207732" y="4600571"/>
              <a:ext cx="251914" cy="71045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651" name="Google Shape;651;p23"/>
            <p:cNvSpPr/>
            <p:nvPr/>
          </p:nvSpPr>
          <p:spPr>
            <a:xfrm>
              <a:off x="983683" y="1254845"/>
              <a:ext cx="238308" cy="220592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652" name="Google Shape;652;p23"/>
            <p:cNvSpPr/>
            <p:nvPr/>
          </p:nvSpPr>
          <p:spPr>
            <a:xfrm>
              <a:off x="983682" y="1818172"/>
              <a:ext cx="1419695" cy="178386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653" name="Google Shape;653;p23"/>
            <p:cNvSpPr/>
            <p:nvPr/>
          </p:nvSpPr>
          <p:spPr>
            <a:xfrm>
              <a:off x="3267472" y="3377340"/>
              <a:ext cx="3592731" cy="250738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</p:grpSp>
      <p:sp>
        <p:nvSpPr>
          <p:cNvPr id="654" name="Google Shape;654;p23"/>
          <p:cNvSpPr/>
          <p:nvPr/>
        </p:nvSpPr>
        <p:spPr>
          <a:xfrm>
            <a:off x="5148103" y="4289068"/>
            <a:ext cx="1390124" cy="369332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Choose CS.v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660;p24"/>
          <p:cNvPicPr preferRelativeResize="0"/>
          <p:nvPr/>
        </p:nvPicPr>
        <p:blipFill rotWithShape="1">
          <a:blip r:embed="rId3">
            <a:alphaModFix/>
          </a:blip>
          <a:srcRect b="0" l="0" r="0" t="14142"/>
          <a:stretch/>
        </p:blipFill>
        <p:spPr>
          <a:xfrm>
            <a:off x="122307" y="2013979"/>
            <a:ext cx="8910000" cy="3406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76183" y="5589240"/>
            <a:ext cx="1440160" cy="72008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4"/>
          <p:cNvSpPr txBox="1"/>
          <p:nvPr>
            <p:ph type="title"/>
          </p:nvPr>
        </p:nvSpPr>
        <p:spPr>
          <a:xfrm>
            <a:off x="478158" y="600538"/>
            <a:ext cx="8198298" cy="9520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 cap="none">
                <a:latin typeface="Times New Roman"/>
                <a:ea typeface="Times New Roman"/>
                <a:cs typeface="Times New Roman"/>
                <a:sym typeface="Times New Roman"/>
              </a:rPr>
              <a:t>Analysis the Design(2/2)</a:t>
            </a:r>
            <a:endParaRPr b="1" sz="4000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3" name="Google Shape;663;p24"/>
          <p:cNvSpPr txBox="1"/>
          <p:nvPr>
            <p:ph idx="12" type="sldNum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4" name="Google Shape;664;p24"/>
          <p:cNvSpPr/>
          <p:nvPr/>
        </p:nvSpPr>
        <p:spPr>
          <a:xfrm>
            <a:off x="395536" y="2996952"/>
            <a:ext cx="8424936" cy="1872208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0" name="Google Shape;670;p25"/>
          <p:cNvGrpSpPr/>
          <p:nvPr/>
        </p:nvGrpSpPr>
        <p:grpSpPr>
          <a:xfrm>
            <a:off x="539552" y="1547003"/>
            <a:ext cx="7470627" cy="3322157"/>
            <a:chOff x="700923" y="1144674"/>
            <a:chExt cx="7470627" cy="3322157"/>
          </a:xfrm>
        </p:grpSpPr>
        <p:pic>
          <p:nvPicPr>
            <p:cNvPr id="671" name="Google Shape;671;p25"/>
            <p:cNvPicPr preferRelativeResize="0"/>
            <p:nvPr/>
          </p:nvPicPr>
          <p:blipFill rotWithShape="1">
            <a:blip r:embed="rId3">
              <a:alphaModFix/>
            </a:blip>
            <a:srcRect b="27848" l="19064" r="45358" t="25121"/>
            <a:stretch/>
          </p:blipFill>
          <p:spPr>
            <a:xfrm>
              <a:off x="1086848" y="1144674"/>
              <a:ext cx="7084702" cy="33221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2" name="Google Shape;672;p25"/>
            <p:cNvSpPr/>
            <p:nvPr/>
          </p:nvSpPr>
          <p:spPr>
            <a:xfrm>
              <a:off x="700923" y="1286423"/>
              <a:ext cx="320026" cy="28339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0020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73" name="Google Shape;673;p25"/>
            <p:cNvSpPr/>
            <p:nvPr/>
          </p:nvSpPr>
          <p:spPr>
            <a:xfrm>
              <a:off x="730176" y="1934123"/>
              <a:ext cx="320026" cy="28339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0020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74" name="Google Shape;674;p25"/>
            <p:cNvSpPr/>
            <p:nvPr/>
          </p:nvSpPr>
          <p:spPr>
            <a:xfrm>
              <a:off x="6577866" y="2001789"/>
              <a:ext cx="320026" cy="28339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0020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75" name="Google Shape;675;p25"/>
            <p:cNvSpPr/>
            <p:nvPr/>
          </p:nvSpPr>
          <p:spPr>
            <a:xfrm>
              <a:off x="6586268" y="2577602"/>
              <a:ext cx="320026" cy="28339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0020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id="676" name="Google Shape;67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76183" y="5589240"/>
            <a:ext cx="1440160" cy="720080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25"/>
          <p:cNvSpPr txBox="1"/>
          <p:nvPr>
            <p:ph type="title"/>
          </p:nvPr>
        </p:nvSpPr>
        <p:spPr>
          <a:xfrm>
            <a:off x="467543" y="598660"/>
            <a:ext cx="8208913" cy="9483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 cap="none">
                <a:latin typeface="Times New Roman"/>
                <a:ea typeface="Times New Roman"/>
                <a:cs typeface="Times New Roman"/>
                <a:sym typeface="Times New Roman"/>
              </a:rPr>
              <a:t>Elaborate the Design</a:t>
            </a:r>
            <a:endParaRPr b="1" sz="4000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8" name="Google Shape;678;p25"/>
          <p:cNvSpPr txBox="1"/>
          <p:nvPr>
            <p:ph idx="12" type="sldNum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79" name="Google Shape;679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55616" y="3429000"/>
            <a:ext cx="4791600" cy="3056146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25"/>
          <p:cNvSpPr/>
          <p:nvPr/>
        </p:nvSpPr>
        <p:spPr>
          <a:xfrm>
            <a:off x="911035" y="1660609"/>
            <a:ext cx="238308" cy="220592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681" name="Google Shape;681;p25"/>
          <p:cNvSpPr/>
          <p:nvPr/>
        </p:nvSpPr>
        <p:spPr>
          <a:xfrm>
            <a:off x="946715" y="2420888"/>
            <a:ext cx="1393037" cy="19895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682" name="Google Shape;682;p25"/>
          <p:cNvSpPr/>
          <p:nvPr/>
        </p:nvSpPr>
        <p:spPr>
          <a:xfrm>
            <a:off x="2556491" y="3760148"/>
            <a:ext cx="4790725" cy="60495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683" name="Google Shape;683;p25"/>
          <p:cNvSpPr/>
          <p:nvPr/>
        </p:nvSpPr>
        <p:spPr>
          <a:xfrm flipH="1" rot="8103666">
            <a:off x="5459655" y="3069787"/>
            <a:ext cx="993401" cy="23783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684" name="Google Shape;684;p25"/>
          <p:cNvSpPr txBox="1"/>
          <p:nvPr/>
        </p:nvSpPr>
        <p:spPr>
          <a:xfrm>
            <a:off x="6851462" y="2337947"/>
            <a:ext cx="1781689" cy="415735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work lib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5" name="Google Shape;685;p25"/>
          <p:cNvSpPr txBox="1"/>
          <p:nvPr/>
        </p:nvSpPr>
        <p:spPr>
          <a:xfrm>
            <a:off x="6851462" y="2873398"/>
            <a:ext cx="2133600" cy="40011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your design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634" y="1885041"/>
            <a:ext cx="8103145" cy="45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76183" y="5589240"/>
            <a:ext cx="1440160" cy="72008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26"/>
          <p:cNvSpPr txBox="1"/>
          <p:nvPr>
            <p:ph type="title"/>
          </p:nvPr>
        </p:nvSpPr>
        <p:spPr>
          <a:xfrm>
            <a:off x="467544" y="609632"/>
            <a:ext cx="8229600" cy="903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 cap="none">
                <a:latin typeface="Times New Roman"/>
                <a:ea typeface="Times New Roman"/>
                <a:cs typeface="Times New Roman"/>
                <a:sym typeface="Times New Roman"/>
              </a:rPr>
              <a:t>Symbol View</a:t>
            </a:r>
            <a:endParaRPr b="1" sz="4000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3" name="Google Shape;693;p26"/>
          <p:cNvSpPr txBox="1"/>
          <p:nvPr>
            <p:ph idx="12" type="sldNum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94" name="Google Shape;694;p26"/>
          <p:cNvGrpSpPr/>
          <p:nvPr/>
        </p:nvGrpSpPr>
        <p:grpSpPr>
          <a:xfrm>
            <a:off x="200106" y="1948014"/>
            <a:ext cx="3607341" cy="1493682"/>
            <a:chOff x="205084" y="1347643"/>
            <a:chExt cx="3607341" cy="1493682"/>
          </a:xfrm>
        </p:grpSpPr>
        <p:sp>
          <p:nvSpPr>
            <p:cNvPr id="695" name="Google Shape;695;p26"/>
            <p:cNvSpPr/>
            <p:nvPr/>
          </p:nvSpPr>
          <p:spPr>
            <a:xfrm>
              <a:off x="205084" y="2557933"/>
              <a:ext cx="320026" cy="28339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0020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96" name="Google Shape;696;p26"/>
            <p:cNvSpPr/>
            <p:nvPr/>
          </p:nvSpPr>
          <p:spPr>
            <a:xfrm>
              <a:off x="3492399" y="1347643"/>
              <a:ext cx="320026" cy="28339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0020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697" name="Google Shape;697;p26"/>
          <p:cNvSpPr/>
          <p:nvPr/>
        </p:nvSpPr>
        <p:spPr>
          <a:xfrm>
            <a:off x="1087639" y="2571543"/>
            <a:ext cx="399771" cy="208782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698" name="Google Shape;698;p26"/>
          <p:cNvSpPr txBox="1"/>
          <p:nvPr/>
        </p:nvSpPr>
        <p:spPr>
          <a:xfrm>
            <a:off x="624773" y="3099945"/>
            <a:ext cx="2318366" cy="40011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model or cell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9" name="Google Shape;699;p26"/>
          <p:cNvSpPr/>
          <p:nvPr/>
        </p:nvSpPr>
        <p:spPr>
          <a:xfrm rot="-1498412">
            <a:off x="524427" y="2879352"/>
            <a:ext cx="489598" cy="9255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700" name="Google Shape;700;p26"/>
          <p:cNvSpPr/>
          <p:nvPr/>
        </p:nvSpPr>
        <p:spPr>
          <a:xfrm>
            <a:off x="2674629" y="2148069"/>
            <a:ext cx="238308" cy="220592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701" name="Google Shape;701;p26"/>
          <p:cNvSpPr txBox="1"/>
          <p:nvPr/>
        </p:nvSpPr>
        <p:spPr>
          <a:xfrm>
            <a:off x="3864196" y="1889655"/>
            <a:ext cx="2318366" cy="40011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Symbol View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2" name="Google Shape;702;p26"/>
          <p:cNvSpPr/>
          <p:nvPr/>
        </p:nvSpPr>
        <p:spPr>
          <a:xfrm rot="9818761">
            <a:off x="3004927" y="2131625"/>
            <a:ext cx="390505" cy="8920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703" name="Google Shape;703;p26"/>
          <p:cNvSpPr txBox="1"/>
          <p:nvPr/>
        </p:nvSpPr>
        <p:spPr>
          <a:xfrm>
            <a:off x="7092149" y="3334751"/>
            <a:ext cx="1604995" cy="40011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Symbol View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4" name="Google Shape;704;p26"/>
          <p:cNvSpPr/>
          <p:nvPr/>
        </p:nvSpPr>
        <p:spPr>
          <a:xfrm rot="10800000">
            <a:off x="6012160" y="3500054"/>
            <a:ext cx="985181" cy="12519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974" y="2348880"/>
            <a:ext cx="8903818" cy="288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76183" y="5589240"/>
            <a:ext cx="1440160" cy="720080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27"/>
          <p:cNvSpPr txBox="1"/>
          <p:nvPr>
            <p:ph type="title"/>
          </p:nvPr>
        </p:nvSpPr>
        <p:spPr>
          <a:xfrm>
            <a:off x="467544" y="620729"/>
            <a:ext cx="8229600" cy="9360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 cap="none">
                <a:latin typeface="Times New Roman"/>
                <a:ea typeface="Times New Roman"/>
                <a:cs typeface="Times New Roman"/>
                <a:sym typeface="Times New Roman"/>
              </a:rPr>
              <a:t>Schematic View</a:t>
            </a:r>
            <a:endParaRPr b="1" sz="4000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2" name="Google Shape;712;p27"/>
          <p:cNvSpPr txBox="1"/>
          <p:nvPr>
            <p:ph idx="12" type="sldNum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3" name="Google Shape;713;p27"/>
          <p:cNvSpPr txBox="1"/>
          <p:nvPr/>
        </p:nvSpPr>
        <p:spPr>
          <a:xfrm>
            <a:off x="611560" y="3497687"/>
            <a:ext cx="1604995" cy="707886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Symbol View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Click twice</a:t>
            </a:r>
            <a:endParaRPr/>
          </a:p>
        </p:txBody>
      </p:sp>
      <p:sp>
        <p:nvSpPr>
          <p:cNvPr id="714" name="Google Shape;714;p27"/>
          <p:cNvSpPr/>
          <p:nvPr/>
        </p:nvSpPr>
        <p:spPr>
          <a:xfrm>
            <a:off x="2339752" y="3789040"/>
            <a:ext cx="1368152" cy="12518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715" name="Google Shape;715;p27"/>
          <p:cNvSpPr txBox="1"/>
          <p:nvPr/>
        </p:nvSpPr>
        <p:spPr>
          <a:xfrm>
            <a:off x="5573385" y="6109265"/>
            <a:ext cx="1892361" cy="40011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Schematic View</a:t>
            </a:r>
            <a:endParaRPr/>
          </a:p>
        </p:txBody>
      </p:sp>
      <p:sp>
        <p:nvSpPr>
          <p:cNvPr id="716" name="Google Shape;716;p27"/>
          <p:cNvSpPr/>
          <p:nvPr/>
        </p:nvSpPr>
        <p:spPr>
          <a:xfrm rot="-5400000">
            <a:off x="6160761" y="5474036"/>
            <a:ext cx="717610" cy="2947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28"/>
          <p:cNvSpPr txBox="1"/>
          <p:nvPr>
            <p:ph type="title"/>
          </p:nvPr>
        </p:nvSpPr>
        <p:spPr>
          <a:xfrm>
            <a:off x="539552" y="285293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883A"/>
              </a:buClr>
              <a:buSzPts val="4000"/>
              <a:buFont typeface="Century Gothic"/>
              <a:buNone/>
            </a:pPr>
            <a:r>
              <a:rPr lang="en-US">
                <a:solidFill>
                  <a:srgbClr val="E6883A"/>
                </a:solidFill>
              </a:rPr>
              <a:t>SETTING DESIGN CONSTRAINTS</a:t>
            </a:r>
            <a:endParaRPr>
              <a:solidFill>
                <a:srgbClr val="E6883A"/>
              </a:solidFill>
            </a:endParaRPr>
          </a:p>
        </p:txBody>
      </p:sp>
      <p:sp>
        <p:nvSpPr>
          <p:cNvPr id="723" name="Google Shape;723;p28"/>
          <p:cNvSpPr txBox="1"/>
          <p:nvPr>
            <p:ph idx="10" type="dt"/>
          </p:nvPr>
        </p:nvSpPr>
        <p:spPr>
          <a:xfrm>
            <a:off x="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2016/07/06</a:t>
            </a:r>
            <a:endParaRPr/>
          </a:p>
        </p:txBody>
      </p:sp>
      <p:sp>
        <p:nvSpPr>
          <p:cNvPr id="724" name="Google Shape;724;p28"/>
          <p:cNvSpPr txBox="1"/>
          <p:nvPr>
            <p:ph idx="12" type="sldNum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25" name="Google Shape;72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6183" y="5589240"/>
            <a:ext cx="1440160" cy="720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29"/>
          <p:cNvSpPr txBox="1"/>
          <p:nvPr>
            <p:ph type="title"/>
          </p:nvPr>
        </p:nvSpPr>
        <p:spPr>
          <a:xfrm>
            <a:off x="457200" y="620689"/>
            <a:ext cx="8229600" cy="9324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 cap="none">
                <a:latin typeface="Times New Roman"/>
                <a:ea typeface="Times New Roman"/>
                <a:cs typeface="Times New Roman"/>
                <a:sym typeface="Times New Roman"/>
              </a:rPr>
              <a:t>Define Clock specification</a:t>
            </a:r>
            <a:endParaRPr b="1" sz="4000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2" name="Google Shape;732;p29"/>
          <p:cNvSpPr txBox="1"/>
          <p:nvPr>
            <p:ph idx="1" type="body"/>
          </p:nvPr>
        </p:nvSpPr>
        <p:spPr>
          <a:xfrm>
            <a:off x="457200" y="1844824"/>
            <a:ext cx="8229600" cy="4680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need to accurately specify the clock including the clock routing details in the early design stage in order to achieve timing convergence.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should be defined?</a:t>
            </a:r>
            <a:endParaRPr/>
          </a:p>
          <a:p>
            <a:pPr indent="-352425" lvl="0" marL="71437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✔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Period                                                 </a:t>
            </a:r>
            <a:endParaRPr/>
          </a:p>
          <a:p>
            <a:pPr indent="-352425" lvl="0" marL="71437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✔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Waveform</a:t>
            </a:r>
            <a:endParaRPr/>
          </a:p>
          <a:p>
            <a:pPr indent="-352425" lvl="0" marL="71437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✔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Uncertainty</a:t>
            </a:r>
            <a:endParaRPr/>
          </a:p>
          <a:p>
            <a:pPr indent="-180975" lvl="0" marL="1257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skew</a:t>
            </a:r>
            <a:endParaRPr/>
          </a:p>
          <a:p>
            <a:pPr indent="-352425" lvl="0" marL="71437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✔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Latency</a:t>
            </a:r>
            <a:endParaRPr/>
          </a:p>
          <a:p>
            <a:pPr indent="-180975" lvl="0" marL="1257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Source latency </a:t>
            </a:r>
            <a:endParaRPr/>
          </a:p>
          <a:p>
            <a:pPr indent="-180975" lvl="0" marL="1257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Network latency</a:t>
            </a:r>
            <a:endParaRPr/>
          </a:p>
          <a:p>
            <a:pPr indent="-352425" lvl="0" marL="71437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✔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Transition</a:t>
            </a:r>
            <a:endParaRPr/>
          </a:p>
          <a:p>
            <a:pPr indent="-180975" lvl="0" marL="1257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transition</a:t>
            </a:r>
            <a:endParaRPr/>
          </a:p>
          <a:p>
            <a:pPr indent="-180975" lvl="0" marL="1257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Clock transition</a:t>
            </a:r>
            <a:endParaRPr/>
          </a:p>
        </p:txBody>
      </p:sp>
      <p:sp>
        <p:nvSpPr>
          <p:cNvPr id="733" name="Google Shape;733;p29"/>
          <p:cNvSpPr txBox="1"/>
          <p:nvPr>
            <p:ph idx="12" type="sldNum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34" name="Google Shape;73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6183" y="5589240"/>
            <a:ext cx="1440160" cy="720080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29"/>
          <p:cNvSpPr txBox="1"/>
          <p:nvPr/>
        </p:nvSpPr>
        <p:spPr>
          <a:xfrm>
            <a:off x="3779912" y="2924944"/>
            <a:ext cx="2088232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Noto Sans Symbols"/>
              <a:buChar char="✔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Area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Noto Sans Symbols"/>
              <a:buChar char="✔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 fanout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"/>
          <p:cNvSpPr txBox="1"/>
          <p:nvPr>
            <p:ph type="title"/>
          </p:nvPr>
        </p:nvSpPr>
        <p:spPr>
          <a:xfrm>
            <a:off x="467544" y="27089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883A"/>
              </a:buClr>
              <a:buSzPts val="4400"/>
              <a:buFont typeface="Times New Roman"/>
              <a:buNone/>
            </a:pPr>
            <a:r>
              <a:rPr lang="en-US" sz="4400">
                <a:solidFill>
                  <a:srgbClr val="E688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4400">
              <a:solidFill>
                <a:srgbClr val="E6883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165;p3"/>
          <p:cNvSpPr txBox="1"/>
          <p:nvPr>
            <p:ph idx="12" type="sldNum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6" name="Google Shape;16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6183" y="5589240"/>
            <a:ext cx="1440160" cy="720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976" y="2820180"/>
            <a:ext cx="6533801" cy="3512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8239" y="2809186"/>
            <a:ext cx="2688133" cy="3809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76183" y="5589240"/>
            <a:ext cx="1440160" cy="720080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30"/>
          <p:cNvSpPr txBox="1"/>
          <p:nvPr>
            <p:ph type="title"/>
          </p:nvPr>
        </p:nvSpPr>
        <p:spPr>
          <a:xfrm>
            <a:off x="432140" y="617240"/>
            <a:ext cx="8244315" cy="899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 cap="none">
                <a:latin typeface="Times New Roman"/>
                <a:ea typeface="Times New Roman"/>
                <a:cs typeface="Times New Roman"/>
                <a:sym typeface="Times New Roman"/>
              </a:rPr>
              <a:t>Specify Clock</a:t>
            </a:r>
            <a:endParaRPr b="1" sz="4000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5" name="Google Shape;745;p30"/>
          <p:cNvSpPr txBox="1"/>
          <p:nvPr>
            <p:ph idx="12" type="sldNum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6" name="Google Shape;746;p30"/>
          <p:cNvSpPr/>
          <p:nvPr/>
        </p:nvSpPr>
        <p:spPr>
          <a:xfrm>
            <a:off x="432140" y="1772816"/>
            <a:ext cx="824431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Command:  create_clock ‐name </a:t>
            </a:r>
            <a:r>
              <a:rPr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clk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‐period 20 ‐waveform {0 10} [get_ports </a:t>
            </a:r>
            <a:r>
              <a:rPr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clk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set_dont_touch_network [get clocks </a:t>
            </a:r>
            <a:r>
              <a:rPr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clk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set_fix_hold [get_clocks </a:t>
            </a:r>
            <a:r>
              <a:rPr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clk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endParaRPr/>
          </a:p>
        </p:txBody>
      </p:sp>
      <p:sp>
        <p:nvSpPr>
          <p:cNvPr id="747" name="Google Shape;747;p30"/>
          <p:cNvSpPr/>
          <p:nvPr/>
        </p:nvSpPr>
        <p:spPr>
          <a:xfrm>
            <a:off x="2832492" y="4450878"/>
            <a:ext cx="1163444" cy="47988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748" name="Google Shape;748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0976" y="3953132"/>
            <a:ext cx="2114550" cy="12954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49" name="Google Shape;749;p30"/>
          <p:cNvSpPr txBox="1"/>
          <p:nvPr/>
        </p:nvSpPr>
        <p:spPr>
          <a:xfrm>
            <a:off x="1233558" y="5814128"/>
            <a:ext cx="1892361" cy="40011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clock port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0" name="Google Shape;750;p30"/>
          <p:cNvSpPr/>
          <p:nvPr/>
        </p:nvSpPr>
        <p:spPr>
          <a:xfrm rot="-4048543">
            <a:off x="2846918" y="5256350"/>
            <a:ext cx="748394" cy="19426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751" name="Google Shape;751;p30"/>
          <p:cNvSpPr/>
          <p:nvPr/>
        </p:nvSpPr>
        <p:spPr>
          <a:xfrm flipH="1" rot="8792530">
            <a:off x="2546540" y="3403151"/>
            <a:ext cx="1591432" cy="14052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752" name="Google Shape;752;p30"/>
          <p:cNvSpPr/>
          <p:nvPr/>
        </p:nvSpPr>
        <p:spPr>
          <a:xfrm>
            <a:off x="3995936" y="2710042"/>
            <a:ext cx="656528" cy="326362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753" name="Google Shape;753;p30"/>
          <p:cNvSpPr txBox="1"/>
          <p:nvPr/>
        </p:nvSpPr>
        <p:spPr>
          <a:xfrm>
            <a:off x="6012375" y="2586292"/>
            <a:ext cx="1727978" cy="40011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Enter clk name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4" name="Google Shape;754;p30"/>
          <p:cNvSpPr txBox="1"/>
          <p:nvPr/>
        </p:nvSpPr>
        <p:spPr>
          <a:xfrm>
            <a:off x="6012376" y="3394023"/>
            <a:ext cx="1563807" cy="40011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Enter period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5" name="Google Shape;755;p30"/>
          <p:cNvSpPr txBox="1"/>
          <p:nvPr/>
        </p:nvSpPr>
        <p:spPr>
          <a:xfrm>
            <a:off x="6876364" y="4644929"/>
            <a:ext cx="1892361" cy="40011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Enter waveform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6" name="Google Shape;756;p30"/>
          <p:cNvSpPr/>
          <p:nvPr/>
        </p:nvSpPr>
        <p:spPr>
          <a:xfrm>
            <a:off x="4836901" y="3861049"/>
            <a:ext cx="1539971" cy="213582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757" name="Google Shape;757;p30"/>
          <p:cNvSpPr/>
          <p:nvPr/>
        </p:nvSpPr>
        <p:spPr>
          <a:xfrm>
            <a:off x="4758239" y="3036404"/>
            <a:ext cx="2606066" cy="213528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758" name="Google Shape;758;p30"/>
          <p:cNvSpPr/>
          <p:nvPr/>
        </p:nvSpPr>
        <p:spPr>
          <a:xfrm>
            <a:off x="4836901" y="4149080"/>
            <a:ext cx="1539971" cy="78491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759" name="Google Shape;759;p30"/>
          <p:cNvSpPr/>
          <p:nvPr/>
        </p:nvSpPr>
        <p:spPr>
          <a:xfrm>
            <a:off x="4795971" y="6146453"/>
            <a:ext cx="2319529" cy="16286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grpSp>
        <p:nvGrpSpPr>
          <p:cNvPr id="760" name="Google Shape;760;p30"/>
          <p:cNvGrpSpPr/>
          <p:nvPr/>
        </p:nvGrpSpPr>
        <p:grpSpPr>
          <a:xfrm>
            <a:off x="74998" y="2675331"/>
            <a:ext cx="6719281" cy="3990435"/>
            <a:chOff x="262415" y="2722544"/>
            <a:chExt cx="6719281" cy="3990435"/>
          </a:xfrm>
        </p:grpSpPr>
        <p:sp>
          <p:nvSpPr>
            <p:cNvPr id="761" name="Google Shape;761;p30"/>
            <p:cNvSpPr/>
            <p:nvPr/>
          </p:nvSpPr>
          <p:spPr>
            <a:xfrm>
              <a:off x="963207" y="5919700"/>
              <a:ext cx="320026" cy="28339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0020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62" name="Google Shape;762;p30"/>
            <p:cNvSpPr/>
            <p:nvPr/>
          </p:nvSpPr>
          <p:spPr>
            <a:xfrm>
              <a:off x="262415" y="4519369"/>
              <a:ext cx="320026" cy="28339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0020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63" name="Google Shape;763;p30"/>
            <p:cNvSpPr/>
            <p:nvPr/>
          </p:nvSpPr>
          <p:spPr>
            <a:xfrm>
              <a:off x="5806688" y="2722544"/>
              <a:ext cx="320026" cy="28339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0020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64" name="Google Shape;764;p30"/>
            <p:cNvSpPr/>
            <p:nvPr/>
          </p:nvSpPr>
          <p:spPr>
            <a:xfrm>
              <a:off x="5806688" y="3504178"/>
              <a:ext cx="320026" cy="28339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0020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65" name="Google Shape;765;p30"/>
            <p:cNvSpPr/>
            <p:nvPr/>
          </p:nvSpPr>
          <p:spPr>
            <a:xfrm>
              <a:off x="6661670" y="4788283"/>
              <a:ext cx="320026" cy="28339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0020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</a:t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66" name="Google Shape;766;p30"/>
            <p:cNvSpPr/>
            <p:nvPr/>
          </p:nvSpPr>
          <p:spPr>
            <a:xfrm>
              <a:off x="4945656" y="6429587"/>
              <a:ext cx="320026" cy="28339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0020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6</a:t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536" y="2780928"/>
            <a:ext cx="6591405" cy="3289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76183" y="5589240"/>
            <a:ext cx="1440160" cy="720080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31"/>
          <p:cNvSpPr txBox="1"/>
          <p:nvPr>
            <p:ph type="title"/>
          </p:nvPr>
        </p:nvSpPr>
        <p:spPr>
          <a:xfrm>
            <a:off x="467544" y="644719"/>
            <a:ext cx="8208912" cy="9120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 cap="none">
                <a:latin typeface="Times New Roman"/>
                <a:ea typeface="Times New Roman"/>
                <a:cs typeface="Times New Roman"/>
                <a:sym typeface="Times New Roman"/>
              </a:rPr>
              <a:t>Report Clock</a:t>
            </a:r>
            <a:endParaRPr b="1" sz="4000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4" name="Google Shape;774;p31"/>
          <p:cNvSpPr txBox="1"/>
          <p:nvPr>
            <p:ph idx="1" type="body"/>
          </p:nvPr>
        </p:nvSpPr>
        <p:spPr>
          <a:xfrm>
            <a:off x="581192" y="1844824"/>
            <a:ext cx="7989752" cy="6969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Design → Report Clocks</a:t>
            </a:r>
            <a:endParaRPr/>
          </a:p>
        </p:txBody>
      </p:sp>
      <p:sp>
        <p:nvSpPr>
          <p:cNvPr id="775" name="Google Shape;775;p31"/>
          <p:cNvSpPr txBox="1"/>
          <p:nvPr>
            <p:ph idx="12" type="sldNum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6" name="Google Shape;776;p31"/>
          <p:cNvSpPr/>
          <p:nvPr/>
        </p:nvSpPr>
        <p:spPr>
          <a:xfrm>
            <a:off x="284851" y="4581128"/>
            <a:ext cx="6807429" cy="86409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777" name="Google Shape;777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17893" y="1025761"/>
            <a:ext cx="3544915" cy="3296149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31"/>
          <p:cNvSpPr/>
          <p:nvPr/>
        </p:nvSpPr>
        <p:spPr>
          <a:xfrm>
            <a:off x="6732240" y="2032954"/>
            <a:ext cx="1152128" cy="31592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79" name="Google Shape;779;p31"/>
          <p:cNvSpPr/>
          <p:nvPr/>
        </p:nvSpPr>
        <p:spPr>
          <a:xfrm>
            <a:off x="6300192" y="3956095"/>
            <a:ext cx="720080" cy="337001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32"/>
          <p:cNvSpPr txBox="1"/>
          <p:nvPr>
            <p:ph type="title"/>
          </p:nvPr>
        </p:nvSpPr>
        <p:spPr>
          <a:xfrm>
            <a:off x="467544" y="620689"/>
            <a:ext cx="8208912" cy="9361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 cap="none">
                <a:latin typeface="Times New Roman"/>
                <a:ea typeface="Times New Roman"/>
                <a:cs typeface="Times New Roman"/>
                <a:sym typeface="Times New Roman"/>
              </a:rPr>
              <a:t>Clock skew</a:t>
            </a:r>
            <a:endParaRPr b="1" sz="4000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5" name="Google Shape;785;p32"/>
          <p:cNvSpPr txBox="1"/>
          <p:nvPr>
            <p:ph idx="12" type="sldNum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86" name="Google Shape;786;p32"/>
          <p:cNvGrpSpPr/>
          <p:nvPr/>
        </p:nvGrpSpPr>
        <p:grpSpPr>
          <a:xfrm>
            <a:off x="503548" y="1772816"/>
            <a:ext cx="8136904" cy="4948659"/>
            <a:chOff x="683568" y="1340768"/>
            <a:chExt cx="8136904" cy="4948659"/>
          </a:xfrm>
        </p:grpSpPr>
        <p:sp>
          <p:nvSpPr>
            <p:cNvPr id="787" name="Google Shape;787;p32"/>
            <p:cNvSpPr/>
            <p:nvPr/>
          </p:nvSpPr>
          <p:spPr>
            <a:xfrm>
              <a:off x="683568" y="1340768"/>
              <a:ext cx="8136904" cy="1292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3429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Char char="•"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The maximum difference between the arrival of clock signals at sequential cells in one clock domain or between domains.</a:t>
              </a:r>
              <a:endParaRPr/>
            </a:p>
            <a:p>
              <a:pPr indent="-285750" lvl="0" marL="3429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Arial"/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Command:  set_clock_uncertainty 0.8 [get_clocks </a:t>
              </a:r>
              <a:r>
                <a:rPr lang="en-US" sz="180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clk</a:t>
              </a: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]</a:t>
              </a:r>
              <a:endParaRPr/>
            </a:p>
          </p:txBody>
        </p:sp>
        <p:sp>
          <p:nvSpPr>
            <p:cNvPr id="788" name="Google Shape;788;p32"/>
            <p:cNvSpPr/>
            <p:nvPr/>
          </p:nvSpPr>
          <p:spPr>
            <a:xfrm>
              <a:off x="5040052" y="2745477"/>
              <a:ext cx="2574032" cy="2031325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Arrival(P1)=0.5ns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Arrival(P2)=1ns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Arrival(P3)=1.2ns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Arrival(P4)=1.3ns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Uncertainty = 1.3 – 0.5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= 0.8ns   </a:t>
              </a:r>
              <a:r>
                <a:rPr lang="en-US" sz="180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clock skew!!</a:t>
              </a:r>
              <a:endParaRPr/>
            </a:p>
          </p:txBody>
        </p:sp>
        <p:pic>
          <p:nvPicPr>
            <p:cNvPr id="789" name="Google Shape;789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05647" y="2745477"/>
              <a:ext cx="3924436" cy="35439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0" name="Google Shape;790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76183" y="5589240"/>
            <a:ext cx="1440160" cy="720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3"/>
          <p:cNvSpPr txBox="1"/>
          <p:nvPr>
            <p:ph type="title"/>
          </p:nvPr>
        </p:nvSpPr>
        <p:spPr>
          <a:xfrm>
            <a:off x="467543" y="627017"/>
            <a:ext cx="8208913" cy="929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 cap="none">
                <a:latin typeface="Times New Roman"/>
                <a:ea typeface="Times New Roman"/>
                <a:cs typeface="Times New Roman"/>
                <a:sym typeface="Times New Roman"/>
              </a:rPr>
              <a:t>Model Source Latency</a:t>
            </a:r>
            <a:endParaRPr b="1" sz="4000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7" name="Google Shape;797;p33"/>
          <p:cNvSpPr txBox="1"/>
          <p:nvPr>
            <p:ph idx="12" type="sldNum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98" name="Google Shape;79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7824" y="3320553"/>
            <a:ext cx="5832648" cy="3400922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33"/>
          <p:cNvSpPr/>
          <p:nvPr/>
        </p:nvSpPr>
        <p:spPr>
          <a:xfrm>
            <a:off x="611560" y="1778040"/>
            <a:ext cx="7992888" cy="8463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 latency is the propagation time from the actual clock origin to the clock definition point in the design.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0" name="Google Shape;800;p33"/>
          <p:cNvSpPr/>
          <p:nvPr/>
        </p:nvSpPr>
        <p:spPr>
          <a:xfrm>
            <a:off x="179512" y="2624426"/>
            <a:ext cx="4913784" cy="1477328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Command: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set_clock_latency -source 2 [get_clocks </a:t>
            </a:r>
            <a:r>
              <a:rPr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CLK1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set_clock_latency -source 0.5 [get_clocks </a:t>
            </a:r>
            <a:r>
              <a:rPr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CLK2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set_clock_latency 1 [get_clocks </a:t>
            </a:r>
            <a:r>
              <a:rPr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CLK1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set_clock_latency 1.5 [get_clocks </a:t>
            </a:r>
            <a:r>
              <a:rPr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CLK2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Google Shape;80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6183" y="5589240"/>
            <a:ext cx="1440160" cy="720080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34"/>
          <p:cNvSpPr txBox="1"/>
          <p:nvPr>
            <p:ph type="title"/>
          </p:nvPr>
        </p:nvSpPr>
        <p:spPr>
          <a:xfrm>
            <a:off x="467544" y="620689"/>
            <a:ext cx="8208912" cy="9361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 cap="none">
                <a:latin typeface="Times New Roman"/>
                <a:ea typeface="Times New Roman"/>
                <a:cs typeface="Times New Roman"/>
                <a:sym typeface="Times New Roman"/>
              </a:rPr>
              <a:t>Clock Transition Time</a:t>
            </a:r>
            <a:endParaRPr b="1" sz="4000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7" name="Google Shape;807;p34"/>
          <p:cNvSpPr txBox="1"/>
          <p:nvPr>
            <p:ph idx="10" type="dt"/>
          </p:nvPr>
        </p:nvSpPr>
        <p:spPr>
          <a:xfrm>
            <a:off x="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2016/07/06</a:t>
            </a:r>
            <a:endParaRPr/>
          </a:p>
        </p:txBody>
      </p:sp>
      <p:sp>
        <p:nvSpPr>
          <p:cNvPr id="808" name="Google Shape;808;p34"/>
          <p:cNvSpPr txBox="1"/>
          <p:nvPr>
            <p:ph idx="12" type="sldNum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09" name="Google Shape;80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7253" y="3059725"/>
            <a:ext cx="6791052" cy="3119377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34"/>
          <p:cNvSpPr/>
          <p:nvPr/>
        </p:nvSpPr>
        <p:spPr>
          <a:xfrm>
            <a:off x="467544" y="1904546"/>
            <a:ext cx="6984776" cy="648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Command:   set_input_transition 0.5 [get_clocks </a:t>
            </a:r>
            <a:r>
              <a:rPr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clk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set_clock_transition 0.5 [get_clocks </a:t>
            </a:r>
            <a:r>
              <a:rPr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clk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endParaRPr/>
          </a:p>
        </p:txBody>
      </p:sp>
      <p:grpSp>
        <p:nvGrpSpPr>
          <p:cNvPr id="811" name="Google Shape;811;p34"/>
          <p:cNvGrpSpPr/>
          <p:nvPr/>
        </p:nvGrpSpPr>
        <p:grpSpPr>
          <a:xfrm>
            <a:off x="6552220" y="1489680"/>
            <a:ext cx="2196244" cy="2221184"/>
            <a:chOff x="6552220" y="1489680"/>
            <a:chExt cx="2196244" cy="2221184"/>
          </a:xfrm>
        </p:grpSpPr>
        <p:pic>
          <p:nvPicPr>
            <p:cNvPr id="812" name="Google Shape;812;p3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52220" y="1489680"/>
              <a:ext cx="2196244" cy="12143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3" name="Google Shape;813;p3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749406" y="2420888"/>
              <a:ext cx="1653553" cy="1289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35"/>
          <p:cNvSpPr txBox="1"/>
          <p:nvPr>
            <p:ph type="title"/>
          </p:nvPr>
        </p:nvSpPr>
        <p:spPr>
          <a:xfrm>
            <a:off x="467544" y="620689"/>
            <a:ext cx="8229600" cy="9361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 cap="none">
                <a:latin typeface="Times New Roman"/>
                <a:ea typeface="Times New Roman"/>
                <a:cs typeface="Times New Roman"/>
                <a:sym typeface="Times New Roman"/>
              </a:rPr>
              <a:t>Reference command</a:t>
            </a:r>
            <a:endParaRPr b="1" sz="4000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9" name="Google Shape;819;p35"/>
          <p:cNvSpPr txBox="1"/>
          <p:nvPr>
            <p:ph idx="1" type="body"/>
          </p:nvPr>
        </p:nvSpPr>
        <p:spPr>
          <a:xfrm>
            <a:off x="467544" y="184979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Command: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create_clock -name </a:t>
            </a:r>
            <a:r>
              <a:rPr lang="en-US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clk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-period 20 -waveform {0 10} [get_ports </a:t>
            </a:r>
            <a:r>
              <a:rPr lang="en-US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clk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set_dont_touch_network [get_clocks </a:t>
            </a:r>
            <a:r>
              <a:rPr lang="en-US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clk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set_fix_hold [get_clocks </a:t>
            </a:r>
            <a:r>
              <a:rPr lang="en-US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clk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set_clock_uncertainty 0.8 [get_clocks </a:t>
            </a:r>
            <a:r>
              <a:rPr lang="en-US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clk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set_clock_latency -source 0 [get_clocks </a:t>
            </a:r>
            <a:r>
              <a:rPr lang="en-US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clk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set_clock_latency 1 [get_clocks </a:t>
            </a:r>
            <a:r>
              <a:rPr lang="en-US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clk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set_input_transition 0.5 [all_inputs]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set_clock_transition 0.5 [all_clocks]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set_max_area 0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set_max_fanout 6 [all_inputs]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set_max_transition 0.3 [all_inputs]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0" name="Google Shape;820;p35"/>
          <p:cNvSpPr txBox="1"/>
          <p:nvPr>
            <p:ph idx="12" type="sldNum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21" name="Google Shape;82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6183" y="5589240"/>
            <a:ext cx="1440160" cy="720080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35"/>
          <p:cNvSpPr txBox="1"/>
          <p:nvPr/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34</a:t>
            </a:r>
            <a:endParaRPr sz="900">
              <a:solidFill>
                <a:schemeClr val="accen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23" name="Google Shape;82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6016" y="2924944"/>
            <a:ext cx="4097088" cy="2553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36"/>
          <p:cNvSpPr txBox="1"/>
          <p:nvPr>
            <p:ph type="title"/>
          </p:nvPr>
        </p:nvSpPr>
        <p:spPr>
          <a:xfrm>
            <a:off x="539552" y="285293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883A"/>
              </a:buClr>
              <a:buSzPts val="4000"/>
              <a:buFont typeface="Century Gothic"/>
              <a:buNone/>
            </a:pPr>
            <a:r>
              <a:rPr lang="en-US">
                <a:solidFill>
                  <a:srgbClr val="E6883A"/>
                </a:solidFill>
              </a:rPr>
              <a:t>SETTING  DESIGN ENVIRONMENT</a:t>
            </a:r>
            <a:endParaRPr>
              <a:solidFill>
                <a:srgbClr val="E6883A"/>
              </a:solidFill>
            </a:endParaRPr>
          </a:p>
        </p:txBody>
      </p:sp>
      <p:sp>
        <p:nvSpPr>
          <p:cNvPr id="829" name="Google Shape;829;p36"/>
          <p:cNvSpPr txBox="1"/>
          <p:nvPr>
            <p:ph idx="10" type="dt"/>
          </p:nvPr>
        </p:nvSpPr>
        <p:spPr>
          <a:xfrm>
            <a:off x="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2016/07/06</a:t>
            </a:r>
            <a:endParaRPr/>
          </a:p>
        </p:txBody>
      </p:sp>
      <p:sp>
        <p:nvSpPr>
          <p:cNvPr id="830" name="Google Shape;830;p36"/>
          <p:cNvSpPr txBox="1"/>
          <p:nvPr>
            <p:ph idx="12" type="sldNum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31" name="Google Shape;83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6183" y="5589240"/>
            <a:ext cx="1440160" cy="720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7"/>
          <p:cNvSpPr txBox="1"/>
          <p:nvPr>
            <p:ph type="title"/>
          </p:nvPr>
        </p:nvSpPr>
        <p:spPr>
          <a:xfrm>
            <a:off x="467544" y="617479"/>
            <a:ext cx="8229600" cy="1011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 cap="none">
                <a:latin typeface="Times New Roman"/>
                <a:ea typeface="Times New Roman"/>
                <a:cs typeface="Times New Roman"/>
                <a:sym typeface="Times New Roman"/>
              </a:rPr>
              <a:t>Real World Environment</a:t>
            </a:r>
            <a:endParaRPr b="1" sz="4000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7" name="Google Shape;837;p37"/>
          <p:cNvSpPr txBox="1"/>
          <p:nvPr>
            <p:ph idx="1" type="body"/>
          </p:nvPr>
        </p:nvSpPr>
        <p:spPr>
          <a:xfrm>
            <a:off x="467544" y="1844824"/>
            <a:ext cx="8229600" cy="19075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Beware the defaults are not realistic conditions </a:t>
            </a:r>
            <a:endParaRPr/>
          </a:p>
          <a:p>
            <a:pPr indent="-358775" lvl="0" marL="7175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Input drive is not infinite</a:t>
            </a:r>
            <a:endParaRPr/>
          </a:p>
          <a:p>
            <a:pPr indent="-358775" lvl="0" marL="7175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Capacitive loading is usually not zero</a:t>
            </a:r>
            <a:endParaRPr/>
          </a:p>
          <a:p>
            <a:pPr indent="-358775" lvl="0" marL="7175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Consider process, voltage, temperature (PVT) variation</a:t>
            </a:r>
            <a:endParaRPr/>
          </a:p>
        </p:txBody>
      </p:sp>
      <p:sp>
        <p:nvSpPr>
          <p:cNvPr id="838" name="Google Shape;838;p37"/>
          <p:cNvSpPr txBox="1"/>
          <p:nvPr>
            <p:ph idx="10" type="dt"/>
          </p:nvPr>
        </p:nvSpPr>
        <p:spPr>
          <a:xfrm>
            <a:off x="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2016/07/06</a:t>
            </a:r>
            <a:endParaRPr/>
          </a:p>
        </p:txBody>
      </p:sp>
      <p:sp>
        <p:nvSpPr>
          <p:cNvPr id="839" name="Google Shape;839;p37"/>
          <p:cNvSpPr txBox="1"/>
          <p:nvPr>
            <p:ph idx="12" type="sldNum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40" name="Google Shape;84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5696" y="3725625"/>
            <a:ext cx="5472608" cy="2729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76183" y="5589240"/>
            <a:ext cx="1440160" cy="720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38"/>
          <p:cNvSpPr txBox="1"/>
          <p:nvPr>
            <p:ph type="title"/>
          </p:nvPr>
        </p:nvSpPr>
        <p:spPr>
          <a:xfrm>
            <a:off x="467544" y="620688"/>
            <a:ext cx="8208912" cy="1008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 cap="none">
                <a:latin typeface="Times New Roman"/>
                <a:ea typeface="Times New Roman"/>
                <a:cs typeface="Times New Roman"/>
                <a:sym typeface="Times New Roman"/>
              </a:rPr>
              <a:t>Setup Time &amp; Hold Time</a:t>
            </a:r>
            <a:endParaRPr b="1" sz="4000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7" name="Google Shape;847;p38"/>
          <p:cNvSpPr txBox="1"/>
          <p:nvPr>
            <p:ph idx="10" type="dt"/>
          </p:nvPr>
        </p:nvSpPr>
        <p:spPr>
          <a:xfrm>
            <a:off x="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2016/07/06</a:t>
            </a:r>
            <a:endParaRPr/>
          </a:p>
        </p:txBody>
      </p:sp>
      <p:sp>
        <p:nvSpPr>
          <p:cNvPr id="848" name="Google Shape;848;p38"/>
          <p:cNvSpPr txBox="1"/>
          <p:nvPr>
            <p:ph idx="12" type="sldNum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49" name="Google Shape;849;p38"/>
          <p:cNvPicPr preferRelativeResize="0"/>
          <p:nvPr/>
        </p:nvPicPr>
        <p:blipFill rotWithShape="1">
          <a:blip r:embed="rId3">
            <a:alphaModFix/>
          </a:blip>
          <a:srcRect b="15014" l="21932" r="18698" t="18986"/>
          <a:stretch/>
        </p:blipFill>
        <p:spPr>
          <a:xfrm>
            <a:off x="1275151" y="2000503"/>
            <a:ext cx="6601833" cy="412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76183" y="5589240"/>
            <a:ext cx="1440160" cy="720080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38"/>
          <p:cNvSpPr txBox="1"/>
          <p:nvPr/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37</a:t>
            </a:r>
            <a:endParaRPr sz="900">
              <a:solidFill>
                <a:schemeClr val="accen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Google Shape;85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0507" y="3216033"/>
            <a:ext cx="4338844" cy="2198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76183" y="5589240"/>
            <a:ext cx="1440160" cy="72008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39"/>
          <p:cNvSpPr txBox="1"/>
          <p:nvPr>
            <p:ph type="title"/>
          </p:nvPr>
        </p:nvSpPr>
        <p:spPr>
          <a:xfrm>
            <a:off x="457200" y="616834"/>
            <a:ext cx="8229600" cy="996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 cap="none">
                <a:latin typeface="Times New Roman"/>
                <a:ea typeface="Times New Roman"/>
                <a:cs typeface="Times New Roman"/>
                <a:sym typeface="Times New Roman"/>
              </a:rPr>
              <a:t>Setting Operating Condition</a:t>
            </a:r>
            <a:endParaRPr b="1" sz="4000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9" name="Google Shape;859;p39"/>
          <p:cNvSpPr txBox="1"/>
          <p:nvPr>
            <p:ph idx="12" type="sldNum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860" name="Google Shape;860;p39"/>
          <p:cNvGrpSpPr/>
          <p:nvPr/>
        </p:nvGrpSpPr>
        <p:grpSpPr>
          <a:xfrm>
            <a:off x="11354" y="1858619"/>
            <a:ext cx="9025141" cy="3372901"/>
            <a:chOff x="11354" y="1858619"/>
            <a:chExt cx="9025141" cy="3372901"/>
          </a:xfrm>
        </p:grpSpPr>
        <p:grpSp>
          <p:nvGrpSpPr>
            <p:cNvPr id="861" name="Google Shape;861;p39"/>
            <p:cNvGrpSpPr/>
            <p:nvPr/>
          </p:nvGrpSpPr>
          <p:grpSpPr>
            <a:xfrm>
              <a:off x="11354" y="2204598"/>
              <a:ext cx="8675445" cy="3026922"/>
              <a:chOff x="272878" y="1849008"/>
              <a:chExt cx="8675445" cy="3026922"/>
            </a:xfrm>
          </p:grpSpPr>
          <p:pic>
            <p:nvPicPr>
              <p:cNvPr id="862" name="Google Shape;862;p39"/>
              <p:cNvPicPr preferRelativeResize="0"/>
              <p:nvPr/>
            </p:nvPicPr>
            <p:blipFill rotWithShape="1">
              <a:blip r:embed="rId5">
                <a:alphaModFix/>
              </a:blip>
              <a:srcRect b="47440" l="24995" r="61711" t="24932"/>
              <a:stretch/>
            </p:blipFill>
            <p:spPr>
              <a:xfrm>
                <a:off x="574405" y="2132400"/>
                <a:ext cx="3721335" cy="274353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63" name="Google Shape;863;p39"/>
              <p:cNvSpPr/>
              <p:nvPr/>
            </p:nvSpPr>
            <p:spPr>
              <a:xfrm>
                <a:off x="626837" y="2167806"/>
                <a:ext cx="566489" cy="288032"/>
              </a:xfrm>
              <a:prstGeom prst="ellipse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64" name="Google Shape;864;p39"/>
              <p:cNvSpPr/>
              <p:nvPr/>
            </p:nvSpPr>
            <p:spPr>
              <a:xfrm>
                <a:off x="595936" y="2709924"/>
                <a:ext cx="1839136" cy="288032"/>
              </a:xfrm>
              <a:prstGeom prst="ellipse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65" name="Google Shape;865;p39"/>
              <p:cNvSpPr/>
              <p:nvPr/>
            </p:nvSpPr>
            <p:spPr>
              <a:xfrm>
                <a:off x="2435072" y="3918645"/>
                <a:ext cx="1678372" cy="283392"/>
              </a:xfrm>
              <a:prstGeom prst="ellipse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66" name="Google Shape;866;p39"/>
              <p:cNvSpPr/>
              <p:nvPr/>
            </p:nvSpPr>
            <p:spPr>
              <a:xfrm>
                <a:off x="6722550" y="3558605"/>
                <a:ext cx="1080120" cy="360040"/>
              </a:xfrm>
              <a:prstGeom prst="ellipse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67" name="Google Shape;867;p39"/>
              <p:cNvSpPr/>
              <p:nvPr/>
            </p:nvSpPr>
            <p:spPr>
              <a:xfrm>
                <a:off x="6791452" y="4060870"/>
                <a:ext cx="2156871" cy="569195"/>
              </a:xfrm>
              <a:prstGeom prst="ellipse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68" name="Google Shape;868;p39"/>
              <p:cNvSpPr/>
              <p:nvPr/>
            </p:nvSpPr>
            <p:spPr>
              <a:xfrm>
                <a:off x="272878" y="1849008"/>
                <a:ext cx="320026" cy="283392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rgbClr val="00206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1</a:t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69" name="Google Shape;869;p39"/>
              <p:cNvSpPr/>
              <p:nvPr/>
            </p:nvSpPr>
            <p:spPr>
              <a:xfrm>
                <a:off x="1955033" y="3918645"/>
                <a:ext cx="320026" cy="283392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rgbClr val="00206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2</a:t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70" name="Google Shape;870;p39"/>
              <p:cNvSpPr/>
              <p:nvPr/>
            </p:nvSpPr>
            <p:spPr>
              <a:xfrm>
                <a:off x="6273684" y="3455233"/>
                <a:ext cx="320026" cy="283392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rgbClr val="00206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3</a:t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71" name="Google Shape;871;p39"/>
              <p:cNvSpPr/>
              <p:nvPr/>
            </p:nvSpPr>
            <p:spPr>
              <a:xfrm>
                <a:off x="6562537" y="3959507"/>
                <a:ext cx="320026" cy="283392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rgbClr val="00206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4</a:t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872" name="Google Shape;872;p39"/>
            <p:cNvSpPr/>
            <p:nvPr/>
          </p:nvSpPr>
          <p:spPr>
            <a:xfrm>
              <a:off x="107504" y="1858619"/>
              <a:ext cx="89289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Command:  set_operating_conditions -min_library fast -min fast -max_library slow -max slow</a:t>
              </a:r>
              <a:endParaRPr/>
            </a:p>
          </p:txBody>
        </p:sp>
      </p:grpSp>
      <p:sp>
        <p:nvSpPr>
          <p:cNvPr id="873" name="Google Shape;873;p39"/>
          <p:cNvSpPr/>
          <p:nvPr/>
        </p:nvSpPr>
        <p:spPr>
          <a:xfrm>
            <a:off x="2555776" y="2811428"/>
            <a:ext cx="288032" cy="18552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"/>
          <p:cNvSpPr txBox="1"/>
          <p:nvPr>
            <p:ph type="title"/>
          </p:nvPr>
        </p:nvSpPr>
        <p:spPr>
          <a:xfrm>
            <a:off x="467544" y="629816"/>
            <a:ext cx="820891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b="1" lang="en-US" sz="4000" cap="none">
                <a:latin typeface="Times New Roman"/>
                <a:ea typeface="Times New Roman"/>
                <a:cs typeface="Times New Roman"/>
                <a:sym typeface="Times New Roman"/>
              </a:rPr>
              <a:t>What is Logic Synthesis? </a:t>
            </a:r>
            <a:br>
              <a:rPr b="1" lang="en-US" sz="4000" cap="none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4000" cap="none">
                <a:latin typeface="Times New Roman"/>
                <a:ea typeface="Times New Roman"/>
                <a:cs typeface="Times New Roman"/>
                <a:sym typeface="Times New Roman"/>
              </a:rPr>
              <a:t>We Say a Lego Story.</a:t>
            </a:r>
            <a:endParaRPr b="1" sz="4000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4"/>
          <p:cNvSpPr txBox="1"/>
          <p:nvPr>
            <p:ph idx="12" type="sldNum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73" name="Google Shape;173;p4"/>
          <p:cNvGrpSpPr/>
          <p:nvPr/>
        </p:nvGrpSpPr>
        <p:grpSpPr>
          <a:xfrm>
            <a:off x="323528" y="1844824"/>
            <a:ext cx="8568952" cy="4095328"/>
            <a:chOff x="323528" y="1700808"/>
            <a:chExt cx="8568952" cy="4095328"/>
          </a:xfrm>
        </p:grpSpPr>
        <p:grpSp>
          <p:nvGrpSpPr>
            <p:cNvPr id="174" name="Google Shape;174;p4"/>
            <p:cNvGrpSpPr/>
            <p:nvPr/>
          </p:nvGrpSpPr>
          <p:grpSpPr>
            <a:xfrm>
              <a:off x="323528" y="1700808"/>
              <a:ext cx="4211228" cy="2915824"/>
              <a:chOff x="0" y="0"/>
              <a:chExt cx="6947532" cy="4500000"/>
            </a:xfrm>
          </p:grpSpPr>
          <p:sp>
            <p:nvSpPr>
              <p:cNvPr id="175" name="Google Shape;175;p4"/>
              <p:cNvSpPr/>
              <p:nvPr/>
            </p:nvSpPr>
            <p:spPr>
              <a:xfrm>
                <a:off x="0" y="0"/>
                <a:ext cx="6947532" cy="2475552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76" name="Google Shape;176;p4"/>
              <p:cNvSpPr/>
              <p:nvPr/>
            </p:nvSpPr>
            <p:spPr>
              <a:xfrm>
                <a:off x="0" y="2469456"/>
                <a:ext cx="6947532" cy="2030544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grpSp>
          <p:nvGrpSpPr>
            <p:cNvPr id="177" name="Google Shape;177;p4"/>
            <p:cNvGrpSpPr/>
            <p:nvPr/>
          </p:nvGrpSpPr>
          <p:grpSpPr>
            <a:xfrm>
              <a:off x="4716016" y="1700808"/>
              <a:ext cx="4176464" cy="2952328"/>
              <a:chOff x="0" y="0"/>
              <a:chExt cx="7127999" cy="4500001"/>
            </a:xfrm>
          </p:grpSpPr>
          <p:sp>
            <p:nvSpPr>
              <p:cNvPr id="178" name="Google Shape;178;p4"/>
              <p:cNvSpPr/>
              <p:nvPr/>
            </p:nvSpPr>
            <p:spPr>
              <a:xfrm>
                <a:off x="0" y="0"/>
                <a:ext cx="5991730" cy="2917507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79" name="Google Shape;179;p4"/>
              <p:cNvSpPr/>
              <p:nvPr/>
            </p:nvSpPr>
            <p:spPr>
              <a:xfrm>
                <a:off x="5985636" y="0"/>
                <a:ext cx="1142363" cy="4500001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80" name="Google Shape;180;p4"/>
              <p:cNvSpPr/>
              <p:nvPr/>
            </p:nvSpPr>
            <p:spPr>
              <a:xfrm>
                <a:off x="0" y="2911424"/>
                <a:ext cx="5991730" cy="1588576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181" name="Google Shape;181;p4"/>
            <p:cNvSpPr txBox="1"/>
            <p:nvPr/>
          </p:nvSpPr>
          <p:spPr>
            <a:xfrm>
              <a:off x="323528" y="4653136"/>
              <a:ext cx="8568952" cy="114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Times New Roman"/>
                <a:buNone/>
              </a:pPr>
              <a:r>
                <a:rPr b="1" i="0" lang="en-US" sz="2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We Use Lego to Build a Dream in Our Childhood</a:t>
              </a:r>
              <a:endParaRPr b="1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182" name="Google Shape;182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76183" y="5589240"/>
            <a:ext cx="1440160" cy="720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40"/>
          <p:cNvSpPr txBox="1"/>
          <p:nvPr>
            <p:ph type="title"/>
          </p:nvPr>
        </p:nvSpPr>
        <p:spPr>
          <a:xfrm>
            <a:off x="457200" y="620689"/>
            <a:ext cx="8229600" cy="979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 cap="none">
                <a:latin typeface="Times New Roman"/>
                <a:ea typeface="Times New Roman"/>
                <a:cs typeface="Times New Roman"/>
                <a:sym typeface="Times New Roman"/>
              </a:rPr>
              <a:t>Setting driving Cell and output load</a:t>
            </a:r>
            <a:endParaRPr b="1" sz="4000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0" name="Google Shape;880;p40"/>
          <p:cNvSpPr txBox="1"/>
          <p:nvPr>
            <p:ph idx="1" type="body"/>
          </p:nvPr>
        </p:nvSpPr>
        <p:spPr>
          <a:xfrm>
            <a:off x="443163" y="1845033"/>
            <a:ext cx="8229600" cy="4709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65176" lvl="0" marL="26517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00000"/>
              <a:buNone/>
            </a:pPr>
            <a:r>
              <a:rPr b="1" lang="en-US" sz="30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1.Setting input driving strength for clk port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-&gt; set_driving_cell -library slow -lib_cell BUFX4 -pin {Y} 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    [get_ports </a:t>
            </a:r>
            <a:r>
              <a:rPr lang="en-US" sz="2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clk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5176" lvl="0" marL="265176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ct val="100000"/>
              <a:buNone/>
            </a:pPr>
            <a:r>
              <a:rPr b="1" lang="en-US" sz="30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2.Setting input driving strength for all input port except clk</a:t>
            </a:r>
            <a:endParaRPr b="1" sz="30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-&gt; 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set_driving_cell -library slow -lib_cell DFFX1 -pin {Q}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     [remove_from_collection [all_inputs] [get_ports </a:t>
            </a:r>
            <a:r>
              <a:rPr lang="en-US" sz="2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clk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]]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5176" lvl="0" marL="265176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ct val="100000"/>
              <a:buNone/>
            </a:pPr>
            <a:r>
              <a:rPr b="1" lang="en-US" sz="30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3.Setting output load 0.001913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-&gt; 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set_load 0.001913 [all_outputs]</a:t>
            </a:r>
            <a:endParaRPr/>
          </a:p>
        </p:txBody>
      </p:sp>
      <p:sp>
        <p:nvSpPr>
          <p:cNvPr id="881" name="Google Shape;881;p40"/>
          <p:cNvSpPr txBox="1"/>
          <p:nvPr>
            <p:ph idx="10" type="dt"/>
          </p:nvPr>
        </p:nvSpPr>
        <p:spPr>
          <a:xfrm>
            <a:off x="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2016/07/06</a:t>
            </a:r>
            <a:endParaRPr/>
          </a:p>
        </p:txBody>
      </p:sp>
      <p:sp>
        <p:nvSpPr>
          <p:cNvPr id="882" name="Google Shape;882;p40"/>
          <p:cNvSpPr txBox="1"/>
          <p:nvPr>
            <p:ph idx="12" type="sldNum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83" name="Google Shape;88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6183" y="5589240"/>
            <a:ext cx="1440160" cy="720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9" name="Google Shape;88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6183" y="5589240"/>
            <a:ext cx="1440160" cy="720080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41"/>
          <p:cNvSpPr txBox="1"/>
          <p:nvPr>
            <p:ph type="title"/>
          </p:nvPr>
        </p:nvSpPr>
        <p:spPr>
          <a:xfrm>
            <a:off x="471612" y="625715"/>
            <a:ext cx="8208912" cy="1003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 cap="none">
                <a:latin typeface="Times New Roman"/>
                <a:ea typeface="Times New Roman"/>
                <a:cs typeface="Times New Roman"/>
                <a:sym typeface="Times New Roman"/>
              </a:rPr>
              <a:t>Input Delay and Output Delay</a:t>
            </a:r>
            <a:r>
              <a:rPr lang="en-US" cap="none"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1" name="Google Shape;891;p41"/>
          <p:cNvSpPr txBox="1"/>
          <p:nvPr>
            <p:ph idx="1" type="body"/>
          </p:nvPr>
        </p:nvSpPr>
        <p:spPr>
          <a:xfrm>
            <a:off x="581192" y="1844824"/>
            <a:ext cx="7989752" cy="1440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Clock cycle &gt; = (DFF 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clk ‐ Q delay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) + X + DFF setup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Input Delay = (DFF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clk ‐ Q delay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+ M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Output delay = T + DFF setup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2" name="Google Shape;892;p41"/>
          <p:cNvSpPr txBox="1"/>
          <p:nvPr>
            <p:ph idx="10" type="dt"/>
          </p:nvPr>
        </p:nvSpPr>
        <p:spPr>
          <a:xfrm>
            <a:off x="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2016/07/06</a:t>
            </a:r>
            <a:endParaRPr/>
          </a:p>
        </p:txBody>
      </p:sp>
      <p:sp>
        <p:nvSpPr>
          <p:cNvPr id="893" name="Google Shape;893;p41"/>
          <p:cNvSpPr txBox="1"/>
          <p:nvPr>
            <p:ph idx="12" type="sldNum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94" name="Google Shape;894;p41"/>
          <p:cNvPicPr preferRelativeResize="0"/>
          <p:nvPr/>
        </p:nvPicPr>
        <p:blipFill rotWithShape="1">
          <a:blip r:embed="rId4">
            <a:alphaModFix/>
          </a:blip>
          <a:srcRect b="12330" l="11958" r="11007" t="39236"/>
          <a:stretch/>
        </p:blipFill>
        <p:spPr>
          <a:xfrm>
            <a:off x="395536" y="3332014"/>
            <a:ext cx="7037035" cy="3127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0" name="Google Shape;90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101" y="3861048"/>
            <a:ext cx="3854356" cy="2758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4548" y="4435421"/>
            <a:ext cx="3077052" cy="2350424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42"/>
          <p:cNvSpPr txBox="1"/>
          <p:nvPr>
            <p:ph type="title"/>
          </p:nvPr>
        </p:nvSpPr>
        <p:spPr>
          <a:xfrm>
            <a:off x="467544" y="609101"/>
            <a:ext cx="8208912" cy="10112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 cap="none">
                <a:latin typeface="Times New Roman"/>
                <a:ea typeface="Times New Roman"/>
                <a:cs typeface="Times New Roman"/>
                <a:sym typeface="Times New Roman"/>
              </a:rPr>
              <a:t>Setting Input Delay</a:t>
            </a:r>
            <a:endParaRPr b="1" sz="4000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3" name="Google Shape;903;p42"/>
          <p:cNvSpPr txBox="1"/>
          <p:nvPr>
            <p:ph idx="12" type="sldNum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4" name="Google Shape;904;p42"/>
          <p:cNvSpPr txBox="1"/>
          <p:nvPr/>
        </p:nvSpPr>
        <p:spPr>
          <a:xfrm>
            <a:off x="107504" y="1918573"/>
            <a:ext cx="892899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set_input_delay -clock </a:t>
            </a:r>
            <a:r>
              <a:rPr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clk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-max 1 [remove_from_collection [all_inputs] [get_clocks </a:t>
            </a:r>
            <a:r>
              <a:rPr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clk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set_input_delay -clock </a:t>
            </a:r>
            <a:r>
              <a:rPr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clk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-min 0.2 [remove_from_collection [all_inputs] [get_clocks </a:t>
            </a:r>
            <a:r>
              <a:rPr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clk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]]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905" name="Google Shape;905;p42"/>
          <p:cNvGrpSpPr/>
          <p:nvPr/>
        </p:nvGrpSpPr>
        <p:grpSpPr>
          <a:xfrm>
            <a:off x="56088" y="2754316"/>
            <a:ext cx="7549321" cy="3231756"/>
            <a:chOff x="105594" y="2461595"/>
            <a:chExt cx="7549321" cy="3231756"/>
          </a:xfrm>
        </p:grpSpPr>
        <p:pic>
          <p:nvPicPr>
            <p:cNvPr id="906" name="Google Shape;906;p42"/>
            <p:cNvPicPr preferRelativeResize="0"/>
            <p:nvPr/>
          </p:nvPicPr>
          <p:blipFill rotWithShape="1">
            <a:blip r:embed="rId5">
              <a:alphaModFix/>
            </a:blip>
            <a:srcRect b="51239" l="17653" r="46317" t="21436"/>
            <a:stretch/>
          </p:blipFill>
          <p:spPr>
            <a:xfrm>
              <a:off x="1813194" y="2461595"/>
              <a:ext cx="5841721" cy="15715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7" name="Google Shape;907;p42"/>
            <p:cNvSpPr/>
            <p:nvPr/>
          </p:nvSpPr>
          <p:spPr>
            <a:xfrm>
              <a:off x="105594" y="3832105"/>
              <a:ext cx="320026" cy="28339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0020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08" name="Google Shape;908;p42"/>
            <p:cNvSpPr/>
            <p:nvPr/>
          </p:nvSpPr>
          <p:spPr>
            <a:xfrm>
              <a:off x="3573402" y="2662222"/>
              <a:ext cx="320026" cy="28339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0020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09" name="Google Shape;909;p42"/>
            <p:cNvSpPr/>
            <p:nvPr/>
          </p:nvSpPr>
          <p:spPr>
            <a:xfrm>
              <a:off x="4365595" y="4553520"/>
              <a:ext cx="320026" cy="28339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0020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10" name="Google Shape;910;p42"/>
            <p:cNvSpPr/>
            <p:nvPr/>
          </p:nvSpPr>
          <p:spPr>
            <a:xfrm>
              <a:off x="4356630" y="5409959"/>
              <a:ext cx="320026" cy="28339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0020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911" name="Google Shape;911;p42"/>
          <p:cNvSpPr/>
          <p:nvPr/>
        </p:nvSpPr>
        <p:spPr>
          <a:xfrm>
            <a:off x="245862" y="4267944"/>
            <a:ext cx="1373810" cy="57759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912" name="Google Shape;912;p42"/>
          <p:cNvSpPr/>
          <p:nvPr/>
        </p:nvSpPr>
        <p:spPr>
          <a:xfrm>
            <a:off x="3923928" y="2863855"/>
            <a:ext cx="2160240" cy="146202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13" name="Google Shape;913;p42"/>
          <p:cNvSpPr/>
          <p:nvPr/>
        </p:nvSpPr>
        <p:spPr>
          <a:xfrm>
            <a:off x="4684547" y="5661248"/>
            <a:ext cx="2920861" cy="36004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14" name="Google Shape;914;p42"/>
          <p:cNvSpPr/>
          <p:nvPr/>
        </p:nvSpPr>
        <p:spPr>
          <a:xfrm>
            <a:off x="4684547" y="4845540"/>
            <a:ext cx="2983797" cy="225523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15" name="Google Shape;915;p42"/>
          <p:cNvSpPr/>
          <p:nvPr/>
        </p:nvSpPr>
        <p:spPr>
          <a:xfrm>
            <a:off x="266103" y="5552470"/>
            <a:ext cx="1373810" cy="57759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" name="Google Shape;92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507" y="3722520"/>
            <a:ext cx="4155437" cy="3034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37346" y="4089029"/>
            <a:ext cx="2973146" cy="2667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76183" y="5589240"/>
            <a:ext cx="1440160" cy="720080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43"/>
          <p:cNvSpPr txBox="1"/>
          <p:nvPr>
            <p:ph type="title"/>
          </p:nvPr>
        </p:nvSpPr>
        <p:spPr>
          <a:xfrm>
            <a:off x="432048" y="626305"/>
            <a:ext cx="8244408" cy="9829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 cap="none">
                <a:latin typeface="Times New Roman"/>
                <a:ea typeface="Times New Roman"/>
                <a:cs typeface="Times New Roman"/>
                <a:sym typeface="Times New Roman"/>
              </a:rPr>
              <a:t>Setting Output Delay</a:t>
            </a:r>
            <a:endParaRPr b="1" sz="4000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4" name="Google Shape;924;p43"/>
          <p:cNvSpPr txBox="1"/>
          <p:nvPr>
            <p:ph idx="12" type="sldNum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5" name="Google Shape;925;p43"/>
          <p:cNvSpPr/>
          <p:nvPr/>
        </p:nvSpPr>
        <p:spPr>
          <a:xfrm>
            <a:off x="2354051" y="4812902"/>
            <a:ext cx="1881893" cy="75417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grpSp>
        <p:nvGrpSpPr>
          <p:cNvPr id="926" name="Google Shape;926;p43"/>
          <p:cNvGrpSpPr/>
          <p:nvPr/>
        </p:nvGrpSpPr>
        <p:grpSpPr>
          <a:xfrm>
            <a:off x="432048" y="1864375"/>
            <a:ext cx="7121090" cy="4022919"/>
            <a:chOff x="432048" y="1864375"/>
            <a:chExt cx="7121090" cy="4022919"/>
          </a:xfrm>
        </p:grpSpPr>
        <p:sp>
          <p:nvSpPr>
            <p:cNvPr id="927" name="Google Shape;927;p43"/>
            <p:cNvSpPr/>
            <p:nvPr/>
          </p:nvSpPr>
          <p:spPr>
            <a:xfrm>
              <a:off x="432048" y="1864375"/>
              <a:ext cx="6228184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Command:  set_output_delay -clock </a:t>
              </a:r>
              <a:r>
                <a:rPr lang="en-US" sz="180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clk</a:t>
              </a: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-max 1 [all_outputs]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	    set_output_delay -clock </a:t>
              </a:r>
              <a:r>
                <a:rPr lang="en-US" sz="180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clk</a:t>
              </a: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-min 0.1 [all_outputs]</a:t>
              </a:r>
              <a:endParaRPr/>
            </a:p>
          </p:txBody>
        </p:sp>
        <p:grpSp>
          <p:nvGrpSpPr>
            <p:cNvPr id="928" name="Google Shape;928;p43"/>
            <p:cNvGrpSpPr/>
            <p:nvPr/>
          </p:nvGrpSpPr>
          <p:grpSpPr>
            <a:xfrm>
              <a:off x="2348949" y="2522874"/>
              <a:ext cx="5204189" cy="3364420"/>
              <a:chOff x="2438705" y="2175395"/>
              <a:chExt cx="5204189" cy="3364420"/>
            </a:xfrm>
          </p:grpSpPr>
          <p:pic>
            <p:nvPicPr>
              <p:cNvPr id="929" name="Google Shape;929;p43"/>
              <p:cNvPicPr preferRelativeResize="0"/>
              <p:nvPr/>
            </p:nvPicPr>
            <p:blipFill rotWithShape="1">
              <a:blip r:embed="rId6">
                <a:alphaModFix/>
              </a:blip>
              <a:srcRect b="53310" l="14802" r="71376" t="19495"/>
              <a:stretch/>
            </p:blipFill>
            <p:spPr>
              <a:xfrm>
                <a:off x="4561953" y="2175395"/>
                <a:ext cx="3080941" cy="159673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30" name="Google Shape;930;p43"/>
              <p:cNvSpPr/>
              <p:nvPr/>
            </p:nvSpPr>
            <p:spPr>
              <a:xfrm>
                <a:off x="2438705" y="4182031"/>
                <a:ext cx="320026" cy="283392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rgbClr val="00206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1</a:t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931" name="Google Shape;931;p43"/>
              <p:cNvSpPr/>
              <p:nvPr/>
            </p:nvSpPr>
            <p:spPr>
              <a:xfrm>
                <a:off x="4165688" y="2493834"/>
                <a:ext cx="320026" cy="283392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rgbClr val="00206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2</a:t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932" name="Google Shape;932;p43"/>
              <p:cNvSpPr/>
              <p:nvPr/>
            </p:nvSpPr>
            <p:spPr>
              <a:xfrm>
                <a:off x="4165688" y="4214934"/>
                <a:ext cx="320026" cy="283392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rgbClr val="00206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3</a:t>
                </a:r>
                <a:endParaRPr/>
              </a:p>
            </p:txBody>
          </p:sp>
          <p:sp>
            <p:nvSpPr>
              <p:cNvPr id="933" name="Google Shape;933;p43"/>
              <p:cNvSpPr/>
              <p:nvPr/>
            </p:nvSpPr>
            <p:spPr>
              <a:xfrm>
                <a:off x="4165688" y="5256423"/>
                <a:ext cx="320026" cy="283392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rgbClr val="00206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4</a:t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sp>
        <p:nvSpPr>
          <p:cNvPr id="934" name="Google Shape;934;p43"/>
          <p:cNvSpPr/>
          <p:nvPr/>
        </p:nvSpPr>
        <p:spPr>
          <a:xfrm>
            <a:off x="4426695" y="4587379"/>
            <a:ext cx="2983797" cy="225523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35" name="Google Shape;935;p43"/>
          <p:cNvSpPr/>
          <p:nvPr/>
        </p:nvSpPr>
        <p:spPr>
          <a:xfrm>
            <a:off x="4440596" y="5517233"/>
            <a:ext cx="2983797" cy="45673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1" name="Google Shape;94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876" y="4046056"/>
            <a:ext cx="3734437" cy="27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68093" y="2411330"/>
            <a:ext cx="5048250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76183" y="5589240"/>
            <a:ext cx="1440160" cy="720080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44"/>
          <p:cNvSpPr txBox="1"/>
          <p:nvPr>
            <p:ph type="title"/>
          </p:nvPr>
        </p:nvSpPr>
        <p:spPr>
          <a:xfrm>
            <a:off x="457200" y="630060"/>
            <a:ext cx="8219256" cy="12294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b="1" lang="en-US" sz="4000" cap="none"/>
              <a:t>Setting Wire Load Model for Net Delay</a:t>
            </a:r>
            <a:endParaRPr b="1" sz="4000" cap="none"/>
          </a:p>
        </p:txBody>
      </p:sp>
      <p:sp>
        <p:nvSpPr>
          <p:cNvPr id="945" name="Google Shape;945;p44"/>
          <p:cNvSpPr txBox="1"/>
          <p:nvPr>
            <p:ph idx="12" type="sldNum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43</a:t>
            </a:r>
            <a:endParaRPr/>
          </a:p>
        </p:txBody>
      </p:sp>
      <p:grpSp>
        <p:nvGrpSpPr>
          <p:cNvPr id="946" name="Google Shape;946;p44"/>
          <p:cNvGrpSpPr/>
          <p:nvPr/>
        </p:nvGrpSpPr>
        <p:grpSpPr>
          <a:xfrm>
            <a:off x="112829" y="2256534"/>
            <a:ext cx="3867755" cy="2679811"/>
            <a:chOff x="466554" y="2174497"/>
            <a:chExt cx="3867755" cy="2679811"/>
          </a:xfrm>
        </p:grpSpPr>
        <p:pic>
          <p:nvPicPr>
            <p:cNvPr id="947" name="Google Shape;947;p44"/>
            <p:cNvPicPr preferRelativeResize="0"/>
            <p:nvPr/>
          </p:nvPicPr>
          <p:blipFill rotWithShape="1">
            <a:blip r:embed="rId6">
              <a:alphaModFix/>
            </a:blip>
            <a:srcRect b="58612" l="20713" r="66374" t="14489"/>
            <a:stretch/>
          </p:blipFill>
          <p:spPr>
            <a:xfrm>
              <a:off x="832601" y="2174497"/>
              <a:ext cx="2984424" cy="17558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8" name="Google Shape;948;p44"/>
            <p:cNvSpPr/>
            <p:nvPr/>
          </p:nvSpPr>
          <p:spPr>
            <a:xfrm>
              <a:off x="466554" y="4570916"/>
              <a:ext cx="320026" cy="28339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0020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49" name="Google Shape;949;p44"/>
            <p:cNvSpPr/>
            <p:nvPr/>
          </p:nvSpPr>
          <p:spPr>
            <a:xfrm>
              <a:off x="466554" y="2218876"/>
              <a:ext cx="320026" cy="28339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0020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50" name="Google Shape;950;p44"/>
            <p:cNvSpPr/>
            <p:nvPr/>
          </p:nvSpPr>
          <p:spPr>
            <a:xfrm>
              <a:off x="4014283" y="4501411"/>
              <a:ext cx="320026" cy="283392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0020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951" name="Google Shape;951;p44"/>
          <p:cNvSpPr/>
          <p:nvPr/>
        </p:nvSpPr>
        <p:spPr>
          <a:xfrm>
            <a:off x="455793" y="1772816"/>
            <a:ext cx="65446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Command:  set_wire_load_model -name tsmc18_wl10 -library slow</a:t>
            </a:r>
            <a:endParaRPr/>
          </a:p>
        </p:txBody>
      </p:sp>
      <p:sp>
        <p:nvSpPr>
          <p:cNvPr id="952" name="Google Shape;952;p44"/>
          <p:cNvSpPr/>
          <p:nvPr/>
        </p:nvSpPr>
        <p:spPr>
          <a:xfrm rot="963619">
            <a:off x="606403" y="4848199"/>
            <a:ext cx="707874" cy="22538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953" name="Google Shape;953;p44"/>
          <p:cNvSpPr/>
          <p:nvPr/>
        </p:nvSpPr>
        <p:spPr>
          <a:xfrm>
            <a:off x="4046660" y="4652729"/>
            <a:ext cx="4680520" cy="14192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45"/>
          <p:cNvSpPr txBox="1"/>
          <p:nvPr>
            <p:ph type="title"/>
          </p:nvPr>
        </p:nvSpPr>
        <p:spPr>
          <a:xfrm>
            <a:off x="471612" y="579495"/>
            <a:ext cx="8208912" cy="1049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 cap="none">
                <a:latin typeface="Times New Roman"/>
                <a:ea typeface="Times New Roman"/>
                <a:cs typeface="Times New Roman"/>
                <a:sym typeface="Times New Roman"/>
              </a:rPr>
              <a:t>Check &amp; uniquify Design</a:t>
            </a:r>
            <a:endParaRPr b="1" sz="4000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9" name="Google Shape;959;p45"/>
          <p:cNvSpPr txBox="1"/>
          <p:nvPr>
            <p:ph idx="1" type="body"/>
          </p:nvPr>
        </p:nvSpPr>
        <p:spPr>
          <a:xfrm>
            <a:off x="539552" y="1844824"/>
            <a:ext cx="7989752" cy="2211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You have to check design after setting.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Command: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-&gt;check_design -multiple_designs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-&gt;uniquify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0" name="Google Shape;960;p45"/>
          <p:cNvSpPr txBox="1"/>
          <p:nvPr>
            <p:ph idx="12" type="sldNum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61" name="Google Shape;96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6183" y="5589240"/>
            <a:ext cx="1440160" cy="720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46"/>
          <p:cNvSpPr txBox="1"/>
          <p:nvPr>
            <p:ph type="title"/>
          </p:nvPr>
        </p:nvSpPr>
        <p:spPr>
          <a:xfrm>
            <a:off x="323528" y="285293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6883A"/>
              </a:buClr>
              <a:buSzPts val="4000"/>
              <a:buFont typeface="Century Gothic"/>
              <a:buNone/>
            </a:pPr>
            <a:r>
              <a:rPr lang="en-US">
                <a:solidFill>
                  <a:srgbClr val="E6883A"/>
                </a:solidFill>
              </a:rPr>
              <a:t>REPORTS AND SAVE FILE</a:t>
            </a:r>
            <a:endParaRPr>
              <a:solidFill>
                <a:srgbClr val="E6883A"/>
              </a:solidFill>
            </a:endParaRPr>
          </a:p>
        </p:txBody>
      </p:sp>
      <p:sp>
        <p:nvSpPr>
          <p:cNvPr id="967" name="Google Shape;967;p46"/>
          <p:cNvSpPr txBox="1"/>
          <p:nvPr>
            <p:ph idx="10" type="dt"/>
          </p:nvPr>
        </p:nvSpPr>
        <p:spPr>
          <a:xfrm>
            <a:off x="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2016/07/06</a:t>
            </a:r>
            <a:endParaRPr/>
          </a:p>
        </p:txBody>
      </p:sp>
      <p:sp>
        <p:nvSpPr>
          <p:cNvPr id="968" name="Google Shape;968;p46"/>
          <p:cNvSpPr txBox="1"/>
          <p:nvPr>
            <p:ph idx="12" type="sldNum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69" name="Google Shape;96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6183" y="5589240"/>
            <a:ext cx="1440160" cy="720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Google Shape;97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71" y="2500850"/>
            <a:ext cx="8934825" cy="3160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52822" y="2951687"/>
            <a:ext cx="4991178" cy="3156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76183" y="5589240"/>
            <a:ext cx="1440160" cy="720080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47"/>
          <p:cNvSpPr txBox="1"/>
          <p:nvPr>
            <p:ph type="title"/>
          </p:nvPr>
        </p:nvSpPr>
        <p:spPr>
          <a:xfrm>
            <a:off x="467544" y="601518"/>
            <a:ext cx="8208912" cy="9903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 cap="none">
                <a:latin typeface="Times New Roman"/>
                <a:ea typeface="Times New Roman"/>
                <a:cs typeface="Times New Roman"/>
                <a:sym typeface="Times New Roman"/>
              </a:rPr>
              <a:t>Reports Before Compiler</a:t>
            </a:r>
            <a:endParaRPr b="1" sz="4000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8" name="Google Shape;978;p47"/>
          <p:cNvSpPr txBox="1"/>
          <p:nvPr>
            <p:ph idx="12" type="sldNum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9" name="Google Shape;979;p47"/>
          <p:cNvPicPr preferRelativeResize="0"/>
          <p:nvPr/>
        </p:nvPicPr>
        <p:blipFill rotWithShape="1">
          <a:blip r:embed="rId6">
            <a:alphaModFix/>
          </a:blip>
          <a:srcRect b="41011" l="43920" r="45345" t="20587"/>
          <a:stretch/>
        </p:blipFill>
        <p:spPr>
          <a:xfrm>
            <a:off x="1285534" y="3337917"/>
            <a:ext cx="1691338" cy="3403451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80" name="Google Shape;980;p47"/>
          <p:cNvSpPr/>
          <p:nvPr/>
        </p:nvSpPr>
        <p:spPr>
          <a:xfrm>
            <a:off x="251520" y="3270175"/>
            <a:ext cx="518356" cy="32509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981" name="Google Shape;981;p47"/>
          <p:cNvSpPr/>
          <p:nvPr/>
        </p:nvSpPr>
        <p:spPr>
          <a:xfrm>
            <a:off x="1259002" y="3501008"/>
            <a:ext cx="1224765" cy="32509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982" name="Google Shape;982;p47"/>
          <p:cNvSpPr/>
          <p:nvPr/>
        </p:nvSpPr>
        <p:spPr>
          <a:xfrm>
            <a:off x="1198116" y="5137381"/>
            <a:ext cx="1224765" cy="32509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983" name="Google Shape;983;p47"/>
          <p:cNvSpPr/>
          <p:nvPr/>
        </p:nvSpPr>
        <p:spPr>
          <a:xfrm>
            <a:off x="2565954" y="5228004"/>
            <a:ext cx="1501990" cy="14521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984" name="Google Shape;984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48577" y="1924219"/>
            <a:ext cx="2900615" cy="2630790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47"/>
          <p:cNvSpPr/>
          <p:nvPr/>
        </p:nvSpPr>
        <p:spPr>
          <a:xfrm>
            <a:off x="6160325" y="3081638"/>
            <a:ext cx="1334348" cy="225523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86" name="Google Shape;986;p47"/>
          <p:cNvSpPr/>
          <p:nvPr/>
        </p:nvSpPr>
        <p:spPr>
          <a:xfrm>
            <a:off x="3491880" y="6202982"/>
            <a:ext cx="4005063" cy="64633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Make sure the output loading is 0.001913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Report Ports.</a:t>
            </a:r>
            <a:endParaRPr/>
          </a:p>
        </p:txBody>
      </p:sp>
      <p:sp>
        <p:nvSpPr>
          <p:cNvPr id="987" name="Google Shape;987;p47"/>
          <p:cNvSpPr/>
          <p:nvPr/>
        </p:nvSpPr>
        <p:spPr>
          <a:xfrm>
            <a:off x="4190332" y="4437112"/>
            <a:ext cx="1749820" cy="158417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88" name="Google Shape;988;p47"/>
          <p:cNvSpPr/>
          <p:nvPr/>
        </p:nvSpPr>
        <p:spPr>
          <a:xfrm>
            <a:off x="2224589" y="2674992"/>
            <a:ext cx="518356" cy="32509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4" name="Google Shape;99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6183" y="5589240"/>
            <a:ext cx="1440160" cy="72008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48"/>
          <p:cNvSpPr txBox="1"/>
          <p:nvPr>
            <p:ph type="title"/>
          </p:nvPr>
        </p:nvSpPr>
        <p:spPr>
          <a:xfrm>
            <a:off x="471611" y="609469"/>
            <a:ext cx="8208912" cy="948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 cap="none">
                <a:latin typeface="Times New Roman"/>
                <a:ea typeface="Times New Roman"/>
                <a:cs typeface="Times New Roman"/>
                <a:sym typeface="Times New Roman"/>
              </a:rPr>
              <a:t>Compile Design</a:t>
            </a:r>
            <a:endParaRPr b="1" sz="4000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6" name="Google Shape;996;p48"/>
          <p:cNvSpPr txBox="1"/>
          <p:nvPr>
            <p:ph idx="10" type="dt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2016/07/06</a:t>
            </a:r>
            <a:endParaRPr/>
          </a:p>
        </p:txBody>
      </p:sp>
      <p:sp>
        <p:nvSpPr>
          <p:cNvPr id="997" name="Google Shape;997;p48"/>
          <p:cNvSpPr txBox="1"/>
          <p:nvPr>
            <p:ph idx="12" type="sldNum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98" name="Google Shape;998;p48"/>
          <p:cNvPicPr preferRelativeResize="0"/>
          <p:nvPr/>
        </p:nvPicPr>
        <p:blipFill rotWithShape="1">
          <a:blip r:embed="rId4">
            <a:alphaModFix/>
          </a:blip>
          <a:srcRect b="40049" l="14862" r="66785" t="18992"/>
          <a:stretch/>
        </p:blipFill>
        <p:spPr>
          <a:xfrm>
            <a:off x="179512" y="2132856"/>
            <a:ext cx="4729789" cy="3744416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48"/>
          <p:cNvSpPr/>
          <p:nvPr/>
        </p:nvSpPr>
        <p:spPr>
          <a:xfrm>
            <a:off x="3042967" y="2113928"/>
            <a:ext cx="1740991" cy="522984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00" name="Google Shape;1000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71280" y="2595853"/>
            <a:ext cx="3878240" cy="2495302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8"/>
          <p:cNvSpPr/>
          <p:nvPr/>
        </p:nvSpPr>
        <p:spPr>
          <a:xfrm>
            <a:off x="5220072" y="3331354"/>
            <a:ext cx="1740991" cy="522984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6" name="Google Shape;100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6183" y="5589240"/>
            <a:ext cx="1440160" cy="72008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49"/>
          <p:cNvSpPr txBox="1"/>
          <p:nvPr>
            <p:ph type="title"/>
          </p:nvPr>
        </p:nvSpPr>
        <p:spPr>
          <a:xfrm>
            <a:off x="471612" y="617480"/>
            <a:ext cx="8208912" cy="998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 cap="none">
                <a:latin typeface="Times New Roman"/>
                <a:ea typeface="Times New Roman"/>
                <a:cs typeface="Times New Roman"/>
                <a:sym typeface="Times New Roman"/>
              </a:rPr>
              <a:t>Mapping Effort</a:t>
            </a:r>
            <a:endParaRPr b="1" sz="4000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8" name="Google Shape;1008;p49"/>
          <p:cNvSpPr txBox="1"/>
          <p:nvPr>
            <p:ph idx="1" type="body"/>
          </p:nvPr>
        </p:nvSpPr>
        <p:spPr>
          <a:xfrm>
            <a:off x="251520" y="1844824"/>
            <a:ext cx="8319424" cy="38884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Three effort levels, low, medium, high, determine relative amount of CPU time spent during mapping phase of compile.</a:t>
            </a:r>
            <a:endParaRPr/>
          </a:p>
          <a:p>
            <a:pPr indent="-357188" lvl="0" marL="71278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■"/>
            </a:pPr>
            <a:r>
              <a:rPr lang="en-US" sz="2400" u="sng">
                <a:latin typeface="Times New Roman"/>
                <a:ea typeface="Times New Roman"/>
                <a:cs typeface="Times New Roman"/>
                <a:sym typeface="Times New Roman"/>
              </a:rPr>
              <a:t>Low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- quicker synthesis, does not do all algorithms.</a:t>
            </a:r>
            <a:endParaRPr/>
          </a:p>
          <a:p>
            <a:pPr indent="-357188" lvl="0" marL="71278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■"/>
            </a:pPr>
            <a:r>
              <a:rPr lang="en-US" sz="2400" u="sng">
                <a:latin typeface="Times New Roman"/>
                <a:ea typeface="Times New Roman"/>
                <a:cs typeface="Times New Roman"/>
                <a:sym typeface="Times New Roman"/>
              </a:rPr>
              <a:t>Medium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– default, good, </a:t>
            </a:r>
            <a:endParaRPr/>
          </a:p>
          <a:p>
            <a:pPr indent="0" lvl="0" marL="53498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  for many design.</a:t>
            </a:r>
            <a:endParaRPr/>
          </a:p>
          <a:p>
            <a:pPr indent="-355600" lvl="0" marL="711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■"/>
            </a:pPr>
            <a:r>
              <a:rPr lang="en-US" sz="2400" u="sng">
                <a:latin typeface="Times New Roman"/>
                <a:ea typeface="Times New Roman"/>
                <a:cs typeface="Times New Roman"/>
                <a:sym typeface="Times New Roman"/>
              </a:rPr>
              <a:t>High 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– it does critical path</a:t>
            </a:r>
            <a:endParaRPr/>
          </a:p>
          <a:p>
            <a:pPr indent="0" lvl="0" marL="534987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  re-synthesis, but it will use</a:t>
            </a:r>
            <a:endParaRPr/>
          </a:p>
          <a:p>
            <a:pPr indent="0" lvl="0" marL="534987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  more CPU time; in some</a:t>
            </a:r>
            <a:endParaRPr/>
          </a:p>
          <a:p>
            <a:pPr indent="0" lvl="0" marL="534987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  cases the action of compile </a:t>
            </a:r>
            <a:endParaRPr/>
          </a:p>
          <a:p>
            <a:pPr indent="0" lvl="0" marL="534987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  will not terminate.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9" name="Google Shape;1009;p49"/>
          <p:cNvSpPr txBox="1"/>
          <p:nvPr>
            <p:ph idx="12" type="sldNum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10" name="Google Shape;1010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70721" y="2818025"/>
            <a:ext cx="4309803" cy="27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"/>
          <p:cNvSpPr txBox="1"/>
          <p:nvPr>
            <p:ph type="title"/>
          </p:nvPr>
        </p:nvSpPr>
        <p:spPr>
          <a:xfrm>
            <a:off x="467544" y="620688"/>
            <a:ext cx="8208912" cy="1115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b="1" lang="en-US" sz="4000" cap="none">
                <a:latin typeface="Times New Roman"/>
                <a:ea typeface="Times New Roman"/>
                <a:cs typeface="Times New Roman"/>
                <a:sym typeface="Times New Roman"/>
              </a:rPr>
              <a:t>How to Build a Dream? </a:t>
            </a:r>
            <a:br>
              <a:rPr b="1" lang="en-US" sz="4000" cap="none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4000" cap="none">
                <a:latin typeface="Times New Roman"/>
                <a:ea typeface="Times New Roman"/>
                <a:cs typeface="Times New Roman"/>
                <a:sym typeface="Times New Roman"/>
              </a:rPr>
              <a:t>Based on Cells……</a:t>
            </a:r>
            <a:endParaRPr b="1" sz="4000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5"/>
          <p:cNvSpPr txBox="1"/>
          <p:nvPr>
            <p:ph idx="12" type="sldNum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9" name="Google Shape;18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6183" y="5589240"/>
            <a:ext cx="1440160" cy="7200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st.jpg" id="190" name="Google Shape;190;p5"/>
          <p:cNvPicPr preferRelativeResize="0"/>
          <p:nvPr/>
        </p:nvPicPr>
        <p:blipFill rotWithShape="1">
          <a:blip r:embed="rId4">
            <a:alphaModFix/>
          </a:blip>
          <a:srcRect b="0" l="0" r="0" t="4391"/>
          <a:stretch/>
        </p:blipFill>
        <p:spPr>
          <a:xfrm>
            <a:off x="1282791" y="1844824"/>
            <a:ext cx="6794409" cy="4423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421" y="1916832"/>
            <a:ext cx="8555303" cy="3421542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0"/>
          <p:cNvSpPr txBox="1"/>
          <p:nvPr>
            <p:ph type="title"/>
          </p:nvPr>
        </p:nvSpPr>
        <p:spPr>
          <a:xfrm>
            <a:off x="467544" y="616584"/>
            <a:ext cx="8208912" cy="10071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b="1" lang="en-US" sz="4000" cap="none"/>
              <a:t>Explore The Schematic View</a:t>
            </a:r>
            <a:endParaRPr b="1" sz="4000" cap="none"/>
          </a:p>
        </p:txBody>
      </p:sp>
      <p:sp>
        <p:nvSpPr>
          <p:cNvPr id="1017" name="Google Shape;1017;p50"/>
          <p:cNvSpPr txBox="1"/>
          <p:nvPr>
            <p:ph idx="12" type="sldNum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18" name="Google Shape;1018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76183" y="5589240"/>
            <a:ext cx="1440160" cy="7200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9" name="Google Shape;1019;p50"/>
          <p:cNvGrpSpPr/>
          <p:nvPr/>
        </p:nvGrpSpPr>
        <p:grpSpPr>
          <a:xfrm>
            <a:off x="323528" y="2276872"/>
            <a:ext cx="5760640" cy="3653269"/>
            <a:chOff x="219783" y="2103306"/>
            <a:chExt cx="5760640" cy="3653269"/>
          </a:xfrm>
        </p:grpSpPr>
        <p:sp>
          <p:nvSpPr>
            <p:cNvPr id="1020" name="Google Shape;1020;p50"/>
            <p:cNvSpPr/>
            <p:nvPr/>
          </p:nvSpPr>
          <p:spPr>
            <a:xfrm>
              <a:off x="553327" y="2493424"/>
              <a:ext cx="429915" cy="288032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21" name="Google Shape;1021;p50"/>
            <p:cNvSpPr/>
            <p:nvPr/>
          </p:nvSpPr>
          <p:spPr>
            <a:xfrm>
              <a:off x="2163999" y="2103306"/>
              <a:ext cx="360040" cy="216024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22" name="Google Shape;1022;p50"/>
            <p:cNvSpPr/>
            <p:nvPr/>
          </p:nvSpPr>
          <p:spPr>
            <a:xfrm>
              <a:off x="4360243" y="3847183"/>
              <a:ext cx="972108" cy="855285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Click twice</a:t>
              </a:r>
              <a:endParaRPr/>
            </a:p>
          </p:txBody>
        </p:sp>
        <p:sp>
          <p:nvSpPr>
            <p:cNvPr id="1023" name="Google Shape;1023;p50"/>
            <p:cNvSpPr/>
            <p:nvPr/>
          </p:nvSpPr>
          <p:spPr>
            <a:xfrm>
              <a:off x="5332351" y="4191538"/>
              <a:ext cx="648072" cy="166573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127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24" name="Google Shape;1024;p50"/>
            <p:cNvSpPr/>
            <p:nvPr/>
          </p:nvSpPr>
          <p:spPr>
            <a:xfrm>
              <a:off x="219783" y="5387243"/>
              <a:ext cx="2505814" cy="369332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Select CS and save again</a:t>
              </a:r>
              <a:endParaRPr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5487" y="1997627"/>
            <a:ext cx="4310242" cy="4030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76183" y="5589240"/>
            <a:ext cx="1440160" cy="72008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1"/>
          <p:cNvSpPr txBox="1"/>
          <p:nvPr>
            <p:ph type="title"/>
          </p:nvPr>
        </p:nvSpPr>
        <p:spPr>
          <a:xfrm>
            <a:off x="434836" y="609040"/>
            <a:ext cx="8208912" cy="9848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 cap="none">
                <a:latin typeface="Times New Roman"/>
                <a:ea typeface="Times New Roman"/>
                <a:cs typeface="Times New Roman"/>
                <a:sym typeface="Times New Roman"/>
              </a:rPr>
              <a:t>Report Area &amp; Timing</a:t>
            </a:r>
            <a:endParaRPr b="1" sz="4000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2" name="Google Shape;1032;p51"/>
          <p:cNvSpPr txBox="1"/>
          <p:nvPr>
            <p:ph idx="12" type="sldNum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3" name="Google Shape;1033;p51"/>
          <p:cNvSpPr/>
          <p:nvPr/>
        </p:nvSpPr>
        <p:spPr>
          <a:xfrm>
            <a:off x="5530689" y="924965"/>
            <a:ext cx="298492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‐&gt; Report Area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Timing ‐&gt; Report Timing Path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034" name="Google Shape;1034;p51"/>
          <p:cNvGrpSpPr/>
          <p:nvPr/>
        </p:nvGrpSpPr>
        <p:grpSpPr>
          <a:xfrm>
            <a:off x="426452" y="1997627"/>
            <a:ext cx="4001532" cy="3710363"/>
            <a:chOff x="518472" y="2144560"/>
            <a:chExt cx="4001532" cy="3710363"/>
          </a:xfrm>
        </p:grpSpPr>
        <p:pic>
          <p:nvPicPr>
            <p:cNvPr id="1035" name="Google Shape;1035;p51"/>
            <p:cNvPicPr preferRelativeResize="0"/>
            <p:nvPr/>
          </p:nvPicPr>
          <p:blipFill rotWithShape="1">
            <a:blip r:embed="rId5">
              <a:alphaModFix/>
            </a:blip>
            <a:srcRect b="46013" l="57664" r="28818" t="10730"/>
            <a:stretch/>
          </p:blipFill>
          <p:spPr>
            <a:xfrm>
              <a:off x="526856" y="2166848"/>
              <a:ext cx="2048932" cy="3688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6" name="Google Shape;1036;p51"/>
            <p:cNvSpPr/>
            <p:nvPr/>
          </p:nvSpPr>
          <p:spPr>
            <a:xfrm>
              <a:off x="551427" y="2144560"/>
              <a:ext cx="440185" cy="244624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37" name="Google Shape;1037;p51"/>
            <p:cNvSpPr/>
            <p:nvPr/>
          </p:nvSpPr>
          <p:spPr>
            <a:xfrm>
              <a:off x="518472" y="4664777"/>
              <a:ext cx="1518761" cy="247269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38" name="Google Shape;1038;p51"/>
            <p:cNvSpPr/>
            <p:nvPr/>
          </p:nvSpPr>
          <p:spPr>
            <a:xfrm>
              <a:off x="3304930" y="4079989"/>
              <a:ext cx="1215074" cy="295617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39" name="Google Shape;1039;p51"/>
            <p:cNvSpPr/>
            <p:nvPr/>
          </p:nvSpPr>
          <p:spPr>
            <a:xfrm>
              <a:off x="2119719" y="4730816"/>
              <a:ext cx="1178243" cy="11519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127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id="1040" name="Google Shape;1040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59302" y="1970285"/>
            <a:ext cx="6353175" cy="39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51"/>
          <p:cNvSpPr/>
          <p:nvPr/>
        </p:nvSpPr>
        <p:spPr>
          <a:xfrm>
            <a:off x="1691680" y="3356992"/>
            <a:ext cx="5616624" cy="216024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2" name="Google Shape;1042;p51"/>
          <p:cNvSpPr/>
          <p:nvPr/>
        </p:nvSpPr>
        <p:spPr>
          <a:xfrm>
            <a:off x="1691680" y="4301820"/>
            <a:ext cx="5616624" cy="216024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3" name="Google Shape;1043;p51"/>
          <p:cNvSpPr/>
          <p:nvPr/>
        </p:nvSpPr>
        <p:spPr>
          <a:xfrm>
            <a:off x="1691680" y="4586946"/>
            <a:ext cx="5616624" cy="354222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4" name="Google Shape;1044;p51"/>
          <p:cNvSpPr/>
          <p:nvPr/>
        </p:nvSpPr>
        <p:spPr>
          <a:xfrm>
            <a:off x="1691680" y="5013176"/>
            <a:ext cx="5616624" cy="177111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Google Shape;104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4873" y="2415803"/>
            <a:ext cx="4484071" cy="3940547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52"/>
          <p:cNvSpPr txBox="1"/>
          <p:nvPr>
            <p:ph idx="12" type="sldNum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1" name="Google Shape;1051;p52"/>
          <p:cNvSpPr txBox="1"/>
          <p:nvPr>
            <p:ph idx="1" type="body"/>
          </p:nvPr>
        </p:nvSpPr>
        <p:spPr>
          <a:xfrm>
            <a:off x="467544" y="1844824"/>
            <a:ext cx="8009616" cy="9361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Area report shows the um</a:t>
            </a:r>
            <a:r>
              <a:rPr b="1" baseline="30000" lang="en-US" sz="2400"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of the design.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Command: report_area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2" name="Google Shape;1052;p52"/>
          <p:cNvSpPr txBox="1"/>
          <p:nvPr/>
        </p:nvSpPr>
        <p:spPr>
          <a:xfrm>
            <a:off x="467544" y="548681"/>
            <a:ext cx="8208912" cy="10081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Report Area &amp; Timing</a:t>
            </a:r>
            <a:endParaRPr b="0" sz="4000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53" name="Google Shape;1053;p52"/>
          <p:cNvSpPr/>
          <p:nvPr/>
        </p:nvSpPr>
        <p:spPr>
          <a:xfrm>
            <a:off x="107504" y="5517232"/>
            <a:ext cx="4162313" cy="64633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Reports Area (μm2) : Total Area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Gate Count Gate Count: Total cell area / 10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5856" y="1975852"/>
            <a:ext cx="5143500" cy="347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76183" y="5589240"/>
            <a:ext cx="1440160" cy="720080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53"/>
          <p:cNvSpPr txBox="1"/>
          <p:nvPr>
            <p:ph type="title"/>
          </p:nvPr>
        </p:nvSpPr>
        <p:spPr>
          <a:xfrm>
            <a:off x="467544" y="626605"/>
            <a:ext cx="8208912" cy="10018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 cap="none">
                <a:latin typeface="Times New Roman"/>
                <a:ea typeface="Times New Roman"/>
                <a:cs typeface="Times New Roman"/>
                <a:sym typeface="Times New Roman"/>
              </a:rPr>
              <a:t>Save Design as .DDC File</a:t>
            </a:r>
            <a:endParaRPr b="1" sz="4000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1" name="Google Shape;1061;p53"/>
          <p:cNvSpPr txBox="1"/>
          <p:nvPr>
            <p:ph idx="12" type="sldNum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62" name="Google Shape;1062;p53"/>
          <p:cNvPicPr preferRelativeResize="0"/>
          <p:nvPr/>
        </p:nvPicPr>
        <p:blipFill rotWithShape="1">
          <a:blip r:embed="rId5">
            <a:alphaModFix/>
          </a:blip>
          <a:srcRect b="40192" l="28787" r="59887" t="18462"/>
          <a:stretch/>
        </p:blipFill>
        <p:spPr>
          <a:xfrm>
            <a:off x="465185" y="1975852"/>
            <a:ext cx="2102635" cy="4317734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53"/>
          <p:cNvSpPr/>
          <p:nvPr/>
        </p:nvSpPr>
        <p:spPr>
          <a:xfrm>
            <a:off x="539552" y="4293096"/>
            <a:ext cx="2028268" cy="225523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4" name="Google Shape;1064;p53"/>
          <p:cNvSpPr/>
          <p:nvPr/>
        </p:nvSpPr>
        <p:spPr>
          <a:xfrm>
            <a:off x="465185" y="1975852"/>
            <a:ext cx="362399" cy="225523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5" name="Google Shape;1065;p53"/>
          <p:cNvSpPr/>
          <p:nvPr/>
        </p:nvSpPr>
        <p:spPr>
          <a:xfrm>
            <a:off x="3347864" y="4221089"/>
            <a:ext cx="4032448" cy="29753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6" name="Google Shape;1066;p53"/>
          <p:cNvSpPr/>
          <p:nvPr/>
        </p:nvSpPr>
        <p:spPr>
          <a:xfrm>
            <a:off x="3347864" y="4865976"/>
            <a:ext cx="4032448" cy="50724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54"/>
          <p:cNvSpPr txBox="1"/>
          <p:nvPr>
            <p:ph type="title"/>
          </p:nvPr>
        </p:nvSpPr>
        <p:spPr>
          <a:xfrm>
            <a:off x="471612" y="625715"/>
            <a:ext cx="8208912" cy="1003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 cap="none">
                <a:latin typeface="Times New Roman"/>
                <a:ea typeface="Times New Roman"/>
                <a:cs typeface="Times New Roman"/>
                <a:sym typeface="Times New Roman"/>
              </a:rPr>
              <a:t>Write SDF File for Pre‐Sim</a:t>
            </a:r>
            <a:endParaRPr b="1" sz="4000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2" name="Google Shape;1072;p54"/>
          <p:cNvSpPr txBox="1"/>
          <p:nvPr>
            <p:ph idx="1" type="body"/>
          </p:nvPr>
        </p:nvSpPr>
        <p:spPr>
          <a:xfrm>
            <a:off x="471612" y="1867963"/>
            <a:ext cx="7989752" cy="2569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The file includes information of delay of Gate‐Level circuit.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Command: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-&gt; write_sdf ‐version 1.0 ‐context verilog chip_syn.sdf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-&gt; write_sdc ‐version 1.7 CHIP.sdc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3" name="Google Shape;1073;p54"/>
          <p:cNvSpPr txBox="1"/>
          <p:nvPr>
            <p:ph idx="12" type="sldNum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74" name="Google Shape;1074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6183" y="5589240"/>
            <a:ext cx="1440160" cy="720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9" name="Google Shape;107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5447" y="2054295"/>
            <a:ext cx="5124450" cy="344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76183" y="5589240"/>
            <a:ext cx="1440160" cy="720080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55"/>
          <p:cNvSpPr txBox="1"/>
          <p:nvPr>
            <p:ph type="title"/>
          </p:nvPr>
        </p:nvSpPr>
        <p:spPr>
          <a:xfrm>
            <a:off x="467544" y="573660"/>
            <a:ext cx="8208912" cy="10551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b="1" lang="en-US" sz="4000" cap="none"/>
              <a:t>Save Design as .V File : Netlist</a:t>
            </a:r>
            <a:endParaRPr b="1" sz="4000" cap="none"/>
          </a:p>
        </p:txBody>
      </p:sp>
      <p:sp>
        <p:nvSpPr>
          <p:cNvPr id="1082" name="Google Shape;1082;p55"/>
          <p:cNvSpPr txBox="1"/>
          <p:nvPr>
            <p:ph idx="12" type="sldNum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083" name="Google Shape;1083;p55"/>
          <p:cNvGrpSpPr/>
          <p:nvPr/>
        </p:nvGrpSpPr>
        <p:grpSpPr>
          <a:xfrm>
            <a:off x="395536" y="1982288"/>
            <a:ext cx="2123983" cy="4155062"/>
            <a:chOff x="431287" y="2087162"/>
            <a:chExt cx="2123983" cy="4155062"/>
          </a:xfrm>
        </p:grpSpPr>
        <p:pic>
          <p:nvPicPr>
            <p:cNvPr id="1084" name="Google Shape;1084;p55"/>
            <p:cNvPicPr preferRelativeResize="0"/>
            <p:nvPr/>
          </p:nvPicPr>
          <p:blipFill rotWithShape="1">
            <a:blip r:embed="rId5">
              <a:alphaModFix/>
            </a:blip>
            <a:srcRect b="48437" l="31706" r="56657" t="11529"/>
            <a:stretch/>
          </p:blipFill>
          <p:spPr>
            <a:xfrm>
              <a:off x="431287" y="2114800"/>
              <a:ext cx="2123983" cy="4127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5" name="Google Shape;1085;p55"/>
            <p:cNvSpPr/>
            <p:nvPr/>
          </p:nvSpPr>
          <p:spPr>
            <a:xfrm>
              <a:off x="471429" y="2087162"/>
              <a:ext cx="312367" cy="144015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86" name="Google Shape;1086;p55"/>
            <p:cNvSpPr/>
            <p:nvPr/>
          </p:nvSpPr>
          <p:spPr>
            <a:xfrm>
              <a:off x="536504" y="4325962"/>
              <a:ext cx="1258170" cy="252028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087" name="Google Shape;1087;p55"/>
          <p:cNvSpPr/>
          <p:nvPr/>
        </p:nvSpPr>
        <p:spPr>
          <a:xfrm>
            <a:off x="3025798" y="4302006"/>
            <a:ext cx="4138490" cy="29753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88" name="Google Shape;1088;p55"/>
          <p:cNvSpPr/>
          <p:nvPr/>
        </p:nvSpPr>
        <p:spPr>
          <a:xfrm>
            <a:off x="3031740" y="4884382"/>
            <a:ext cx="4132548" cy="29753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56"/>
          <p:cNvSpPr txBox="1"/>
          <p:nvPr>
            <p:ph type="title"/>
          </p:nvPr>
        </p:nvSpPr>
        <p:spPr>
          <a:xfrm>
            <a:off x="467544" y="617479"/>
            <a:ext cx="8196475" cy="1011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 cap="none">
                <a:latin typeface="Times New Roman"/>
                <a:ea typeface="Times New Roman"/>
                <a:cs typeface="Times New Roman"/>
                <a:sym typeface="Times New Roman"/>
              </a:rPr>
              <a:t>Pre‐Layout Simulation</a:t>
            </a:r>
            <a:endParaRPr b="1" sz="4000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5" name="Google Shape;1095;p56"/>
          <p:cNvSpPr txBox="1"/>
          <p:nvPr>
            <p:ph idx="1" type="body"/>
          </p:nvPr>
        </p:nvSpPr>
        <p:spPr>
          <a:xfrm>
            <a:off x="241176" y="2203288"/>
            <a:ext cx="4618856" cy="2836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以剛剛產生出的Netlist檔進行 Gate‐Level Simulation也常稱作Pre‐Sim用以驗證確認我們合成出來的邏輯電路是否符合System Spec.所要求的功能。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6" name="Google Shape;1096;p56"/>
          <p:cNvSpPr txBox="1"/>
          <p:nvPr>
            <p:ph idx="12" type="sldNum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7" name="Google Shape;1097;p56"/>
          <p:cNvSpPr/>
          <p:nvPr/>
        </p:nvSpPr>
        <p:spPr>
          <a:xfrm>
            <a:off x="899592" y="5685121"/>
            <a:ext cx="5715925" cy="64633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Command (Terminal , not Design Compiler):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ncverilog testfixture.v CS_compile.v tsmc18.v  +access+r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98" name="Google Shape;109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6183" y="5589240"/>
            <a:ext cx="1440160" cy="72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9" name="Google Shape;1099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2040" y="2132856"/>
            <a:ext cx="4015704" cy="2977777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56"/>
          <p:cNvSpPr/>
          <p:nvPr/>
        </p:nvSpPr>
        <p:spPr>
          <a:xfrm>
            <a:off x="4860032" y="3717032"/>
            <a:ext cx="2716151" cy="936104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57"/>
          <p:cNvSpPr txBox="1"/>
          <p:nvPr>
            <p:ph type="ctrTitle"/>
          </p:nvPr>
        </p:nvSpPr>
        <p:spPr>
          <a:xfrm>
            <a:off x="914400" y="1803405"/>
            <a:ext cx="7315200" cy="18250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FIR.V</a:t>
            </a:r>
            <a:endParaRPr/>
          </a:p>
        </p:txBody>
      </p:sp>
      <p:sp>
        <p:nvSpPr>
          <p:cNvPr id="1106" name="Google Shape;1106;p57"/>
          <p:cNvSpPr txBox="1"/>
          <p:nvPr>
            <p:ph idx="1" type="subTitle"/>
          </p:nvPr>
        </p:nvSpPr>
        <p:spPr>
          <a:xfrm>
            <a:off x="914400" y="3632201"/>
            <a:ext cx="7315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107" name="Google Shape;1107;p57"/>
          <p:cNvSpPr txBox="1"/>
          <p:nvPr>
            <p:ph idx="10" type="dt"/>
          </p:nvPr>
        </p:nvSpPr>
        <p:spPr>
          <a:xfrm>
            <a:off x="5932170" y="4323845"/>
            <a:ext cx="229742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2016/07/06</a:t>
            </a:r>
            <a:endParaRPr/>
          </a:p>
        </p:txBody>
      </p:sp>
      <p:sp>
        <p:nvSpPr>
          <p:cNvPr id="1108" name="Google Shape;1108;p57"/>
          <p:cNvSpPr txBox="1"/>
          <p:nvPr>
            <p:ph idx="12" type="sldNum"/>
          </p:nvPr>
        </p:nvSpPr>
        <p:spPr>
          <a:xfrm>
            <a:off x="6057900" y="1430867"/>
            <a:ext cx="21717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3" name="Google Shape;111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71" y="2500850"/>
            <a:ext cx="8934825" cy="3160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76183" y="5589240"/>
            <a:ext cx="1440160" cy="720080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58"/>
          <p:cNvSpPr txBox="1"/>
          <p:nvPr>
            <p:ph type="title"/>
          </p:nvPr>
        </p:nvSpPr>
        <p:spPr>
          <a:xfrm>
            <a:off x="467544" y="601518"/>
            <a:ext cx="8208912" cy="9903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 cap="none">
                <a:latin typeface="Times New Roman"/>
                <a:ea typeface="Times New Roman"/>
                <a:cs typeface="Times New Roman"/>
                <a:sym typeface="Times New Roman"/>
              </a:rPr>
              <a:t>Reports Before Compiler</a:t>
            </a:r>
            <a:endParaRPr b="1" sz="4000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6" name="Google Shape;1116;p58"/>
          <p:cNvSpPr txBox="1"/>
          <p:nvPr>
            <p:ph idx="12" type="sldNum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7" name="Google Shape;1117;p58"/>
          <p:cNvPicPr preferRelativeResize="0"/>
          <p:nvPr/>
        </p:nvPicPr>
        <p:blipFill rotWithShape="1">
          <a:blip r:embed="rId5">
            <a:alphaModFix/>
          </a:blip>
          <a:srcRect b="41011" l="43920" r="45345" t="20587"/>
          <a:stretch/>
        </p:blipFill>
        <p:spPr>
          <a:xfrm>
            <a:off x="1285534" y="3337917"/>
            <a:ext cx="1691338" cy="3403451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18" name="Google Shape;1118;p58"/>
          <p:cNvSpPr/>
          <p:nvPr/>
        </p:nvSpPr>
        <p:spPr>
          <a:xfrm>
            <a:off x="251520" y="3270175"/>
            <a:ext cx="518356" cy="32509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119" name="Google Shape;1119;p58"/>
          <p:cNvSpPr/>
          <p:nvPr/>
        </p:nvSpPr>
        <p:spPr>
          <a:xfrm>
            <a:off x="1259002" y="3501008"/>
            <a:ext cx="1224765" cy="32509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120" name="Google Shape;1120;p58"/>
          <p:cNvSpPr/>
          <p:nvPr/>
        </p:nvSpPr>
        <p:spPr>
          <a:xfrm>
            <a:off x="1198116" y="5137381"/>
            <a:ext cx="1224765" cy="32509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121" name="Google Shape;1121;p58"/>
          <p:cNvSpPr/>
          <p:nvPr/>
        </p:nvSpPr>
        <p:spPr>
          <a:xfrm>
            <a:off x="2565954" y="5228004"/>
            <a:ext cx="1501990" cy="14521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122" name="Google Shape;1122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45779" y="1132127"/>
            <a:ext cx="2900615" cy="2630790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58"/>
          <p:cNvSpPr/>
          <p:nvPr/>
        </p:nvSpPr>
        <p:spPr>
          <a:xfrm>
            <a:off x="6010862" y="2299175"/>
            <a:ext cx="1334348" cy="225523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4" name="Google Shape;1124;p58"/>
          <p:cNvSpPr/>
          <p:nvPr/>
        </p:nvSpPr>
        <p:spPr>
          <a:xfrm>
            <a:off x="3065403" y="6166905"/>
            <a:ext cx="4005063" cy="64633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Make sure the output loading is 0.001913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Report Ports.</a:t>
            </a:r>
            <a:endParaRPr/>
          </a:p>
        </p:txBody>
      </p:sp>
      <p:sp>
        <p:nvSpPr>
          <p:cNvPr id="1125" name="Google Shape;1125;p58"/>
          <p:cNvSpPr/>
          <p:nvPr/>
        </p:nvSpPr>
        <p:spPr>
          <a:xfrm>
            <a:off x="2224589" y="2674992"/>
            <a:ext cx="518356" cy="32509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126" name="Google Shape;1126;p58"/>
          <p:cNvPicPr preferRelativeResize="0"/>
          <p:nvPr/>
        </p:nvPicPr>
        <p:blipFill rotWithShape="1">
          <a:blip r:embed="rId7">
            <a:alphaModFix/>
          </a:blip>
          <a:srcRect b="0" l="0" r="38496" t="0"/>
          <a:stretch/>
        </p:blipFill>
        <p:spPr>
          <a:xfrm>
            <a:off x="5977445" y="3762917"/>
            <a:ext cx="2837282" cy="2403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58"/>
          <p:cNvSpPr/>
          <p:nvPr/>
        </p:nvSpPr>
        <p:spPr>
          <a:xfrm>
            <a:off x="6010862" y="4509120"/>
            <a:ext cx="1657482" cy="135383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2" name="Google Shape;113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6183" y="5589240"/>
            <a:ext cx="1440160" cy="720080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Google Shape;1133;p59"/>
          <p:cNvSpPr txBox="1"/>
          <p:nvPr>
            <p:ph type="title"/>
          </p:nvPr>
        </p:nvSpPr>
        <p:spPr>
          <a:xfrm>
            <a:off x="434836" y="609040"/>
            <a:ext cx="8208912" cy="9848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 cap="none">
                <a:latin typeface="Times New Roman"/>
                <a:ea typeface="Times New Roman"/>
                <a:cs typeface="Times New Roman"/>
                <a:sym typeface="Times New Roman"/>
              </a:rPr>
              <a:t>Report Area &amp; Timing</a:t>
            </a:r>
            <a:endParaRPr b="1" sz="4000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4" name="Google Shape;1134;p59"/>
          <p:cNvSpPr txBox="1"/>
          <p:nvPr>
            <p:ph idx="12" type="sldNum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35" name="Google Shape;1135;p59"/>
          <p:cNvSpPr/>
          <p:nvPr/>
        </p:nvSpPr>
        <p:spPr>
          <a:xfrm>
            <a:off x="5530689" y="924965"/>
            <a:ext cx="298492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‐&gt; Report Area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Timing ‐&gt; Report Timing Path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136" name="Google Shape;1136;p59"/>
          <p:cNvGrpSpPr/>
          <p:nvPr/>
        </p:nvGrpSpPr>
        <p:grpSpPr>
          <a:xfrm>
            <a:off x="196168" y="1881321"/>
            <a:ext cx="5334521" cy="4719985"/>
            <a:chOff x="415548" y="2144560"/>
            <a:chExt cx="5334521" cy="4719985"/>
          </a:xfrm>
        </p:grpSpPr>
        <p:pic>
          <p:nvPicPr>
            <p:cNvPr id="1137" name="Google Shape;1137;p59"/>
            <p:cNvPicPr preferRelativeResize="0"/>
            <p:nvPr/>
          </p:nvPicPr>
          <p:blipFill rotWithShape="1">
            <a:blip r:embed="rId4">
              <a:alphaModFix/>
            </a:blip>
            <a:srcRect b="46013" l="57664" r="28818" t="10730"/>
            <a:stretch/>
          </p:blipFill>
          <p:spPr>
            <a:xfrm>
              <a:off x="526856" y="2166848"/>
              <a:ext cx="2048932" cy="3688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8" name="Google Shape;1138;p59"/>
            <p:cNvSpPr/>
            <p:nvPr/>
          </p:nvSpPr>
          <p:spPr>
            <a:xfrm>
              <a:off x="415548" y="6218214"/>
              <a:ext cx="5334521" cy="646331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Reports Area (μm2) : Total Area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Gate Count Gate Count: Total cell area / 10</a:t>
              </a:r>
              <a:endParaRPr/>
            </a:p>
          </p:txBody>
        </p:sp>
        <p:sp>
          <p:nvSpPr>
            <p:cNvPr id="1139" name="Google Shape;1139;p59"/>
            <p:cNvSpPr/>
            <p:nvPr/>
          </p:nvSpPr>
          <p:spPr>
            <a:xfrm>
              <a:off x="551427" y="2144560"/>
              <a:ext cx="440185" cy="244624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40" name="Google Shape;1140;p59"/>
            <p:cNvSpPr/>
            <p:nvPr/>
          </p:nvSpPr>
          <p:spPr>
            <a:xfrm>
              <a:off x="518472" y="4664777"/>
              <a:ext cx="1518761" cy="247269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41" name="Google Shape;1141;p59"/>
            <p:cNvSpPr/>
            <p:nvPr/>
          </p:nvSpPr>
          <p:spPr>
            <a:xfrm>
              <a:off x="2119719" y="4730815"/>
              <a:ext cx="600085" cy="141261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127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id="1142" name="Google Shape;1142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66254" y="1503868"/>
            <a:ext cx="4654912" cy="43351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59"/>
          <p:cNvSpPr/>
          <p:nvPr/>
        </p:nvSpPr>
        <p:spPr>
          <a:xfrm>
            <a:off x="2627784" y="3671463"/>
            <a:ext cx="1296144" cy="33360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44" name="Google Shape;1144;p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27984" y="2763735"/>
            <a:ext cx="4310243" cy="2643442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59"/>
          <p:cNvSpPr/>
          <p:nvPr/>
        </p:nvSpPr>
        <p:spPr>
          <a:xfrm>
            <a:off x="4487826" y="4581129"/>
            <a:ext cx="3177822" cy="216024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46" name="Google Shape;1146;p59"/>
          <p:cNvSpPr/>
          <p:nvPr/>
        </p:nvSpPr>
        <p:spPr>
          <a:xfrm>
            <a:off x="4487826" y="3933056"/>
            <a:ext cx="3180518" cy="130782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47" name="Google Shape;1147;p59"/>
          <p:cNvSpPr/>
          <p:nvPr/>
        </p:nvSpPr>
        <p:spPr>
          <a:xfrm>
            <a:off x="4485130" y="4424916"/>
            <a:ext cx="3180518" cy="130782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48" name="Google Shape;1148;p59"/>
          <p:cNvSpPr/>
          <p:nvPr/>
        </p:nvSpPr>
        <p:spPr>
          <a:xfrm>
            <a:off x="4485130" y="4837394"/>
            <a:ext cx="3180518" cy="130782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"/>
          <p:cNvSpPr txBox="1"/>
          <p:nvPr>
            <p:ph type="title"/>
          </p:nvPr>
        </p:nvSpPr>
        <p:spPr>
          <a:xfrm>
            <a:off x="467544" y="620688"/>
            <a:ext cx="8208912" cy="10892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 cap="none">
                <a:latin typeface="Times New Roman"/>
                <a:ea typeface="Times New Roman"/>
                <a:cs typeface="Times New Roman"/>
                <a:sym typeface="Times New Roman"/>
              </a:rPr>
              <a:t>Step 1 ：Function Description </a:t>
            </a:r>
            <a:endParaRPr/>
          </a:p>
        </p:txBody>
      </p:sp>
      <p:sp>
        <p:nvSpPr>
          <p:cNvPr id="196" name="Google Shape;196;p6"/>
          <p:cNvSpPr txBox="1"/>
          <p:nvPr>
            <p:ph idx="12" type="sldNum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97" name="Google Shape;197;p6"/>
          <p:cNvGrpSpPr/>
          <p:nvPr/>
        </p:nvGrpSpPr>
        <p:grpSpPr>
          <a:xfrm>
            <a:off x="755576" y="1925999"/>
            <a:ext cx="7523162" cy="3447217"/>
            <a:chOff x="755576" y="1925999"/>
            <a:chExt cx="7523162" cy="3447217"/>
          </a:xfrm>
        </p:grpSpPr>
        <p:sp>
          <p:nvSpPr>
            <p:cNvPr id="198" name="Google Shape;198;p6"/>
            <p:cNvSpPr/>
            <p:nvPr/>
          </p:nvSpPr>
          <p:spPr>
            <a:xfrm>
              <a:off x="2877333" y="1925999"/>
              <a:ext cx="3279648" cy="2316492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755576" y="4473104"/>
              <a:ext cx="1979612" cy="900112"/>
            </a:xfrm>
            <a:prstGeom prst="roundRect">
              <a:avLst>
                <a:gd fmla="val 176" name="adj"/>
              </a:avLst>
            </a:prstGeom>
            <a:solidFill>
              <a:srgbClr val="99CC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292929"/>
                </a:buClr>
                <a:buSzPts val="2000"/>
                <a:buFont typeface="Century Gothic"/>
                <a:buNone/>
              </a:pPr>
              <a:r>
                <a:rPr lang="en-US" sz="2000">
                  <a:solidFill>
                    <a:srgbClr val="292929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System Spec.</a:t>
              </a:r>
              <a:endParaRPr/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3527351" y="4473104"/>
              <a:ext cx="1979612" cy="900112"/>
            </a:xfrm>
            <a:prstGeom prst="roundRect">
              <a:avLst>
                <a:gd fmla="val 176" name="adj"/>
              </a:avLst>
            </a:prstGeom>
            <a:solidFill>
              <a:srgbClr val="99CC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292929"/>
                </a:buClr>
                <a:buSzPts val="2000"/>
                <a:buFont typeface="Century Gothic"/>
                <a:buNone/>
              </a:pPr>
              <a:r>
                <a:rPr lang="en-US" sz="2000">
                  <a:solidFill>
                    <a:srgbClr val="292929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Algorithm</a:t>
              </a:r>
              <a:endParaRPr/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6299126" y="4473104"/>
              <a:ext cx="1979612" cy="900112"/>
            </a:xfrm>
            <a:prstGeom prst="roundRect">
              <a:avLst>
                <a:gd fmla="val 176" name="adj"/>
              </a:avLst>
            </a:prstGeom>
            <a:solidFill>
              <a:srgbClr val="99CC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292929"/>
                </a:buClr>
                <a:buSzPts val="2000"/>
                <a:buFont typeface="Century Gothic"/>
                <a:buNone/>
              </a:pPr>
              <a:r>
                <a:rPr lang="en-US" sz="2000">
                  <a:solidFill>
                    <a:srgbClr val="292929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RTL Code</a:t>
              </a:r>
              <a:endParaRPr/>
            </a:p>
          </p:txBody>
        </p:sp>
        <p:cxnSp>
          <p:nvCxnSpPr>
            <p:cNvPr id="202" name="Google Shape;202;p6"/>
            <p:cNvCxnSpPr/>
            <p:nvPr/>
          </p:nvCxnSpPr>
          <p:spPr>
            <a:xfrm>
              <a:off x="2914576" y="4941416"/>
              <a:ext cx="468312" cy="1588"/>
            </a:xfrm>
            <a:prstGeom prst="straightConnector1">
              <a:avLst/>
            </a:prstGeom>
            <a:noFill/>
            <a:ln cap="flat" cmpd="sng" w="720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03" name="Google Shape;203;p6"/>
            <p:cNvCxnSpPr/>
            <p:nvPr/>
          </p:nvCxnSpPr>
          <p:spPr>
            <a:xfrm>
              <a:off x="5651426" y="4941416"/>
              <a:ext cx="468312" cy="1588"/>
            </a:xfrm>
            <a:prstGeom prst="straightConnector1">
              <a:avLst/>
            </a:prstGeom>
            <a:noFill/>
            <a:ln cap="flat" cmpd="sng" w="720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204" name="Google Shape;20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76183" y="5589240"/>
            <a:ext cx="1440160" cy="720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60"/>
          <p:cNvSpPr txBox="1"/>
          <p:nvPr>
            <p:ph type="title"/>
          </p:nvPr>
        </p:nvSpPr>
        <p:spPr>
          <a:xfrm>
            <a:off x="467544" y="617479"/>
            <a:ext cx="8196475" cy="1011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 cap="none">
                <a:latin typeface="Times New Roman"/>
                <a:ea typeface="Times New Roman"/>
                <a:cs typeface="Times New Roman"/>
                <a:sym typeface="Times New Roman"/>
              </a:rPr>
              <a:t>Pre‐Layout Simulation</a:t>
            </a:r>
            <a:endParaRPr b="1" sz="4000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5" name="Google Shape;1155;p60"/>
          <p:cNvSpPr txBox="1"/>
          <p:nvPr>
            <p:ph idx="1" type="body"/>
          </p:nvPr>
        </p:nvSpPr>
        <p:spPr>
          <a:xfrm>
            <a:off x="241176" y="2203288"/>
            <a:ext cx="4618856" cy="2836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以剛剛產生出的Netlist檔進行 Gate‐Level Simulation也常稱作Pre‐Sim用以驗證確認我們合成出來的邏輯電路是否符合System Spec.所要求的功能。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6" name="Google Shape;1156;p60"/>
          <p:cNvSpPr txBox="1"/>
          <p:nvPr>
            <p:ph idx="12" type="sldNum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7" name="Google Shape;1157;p60"/>
          <p:cNvSpPr/>
          <p:nvPr/>
        </p:nvSpPr>
        <p:spPr>
          <a:xfrm>
            <a:off x="899592" y="5685121"/>
            <a:ext cx="5715925" cy="92333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Command (Terminal , not Design Compiler):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ncverilog FIR_test.v FIR_compile.v –v tsmc18.v +access+r +define+SDF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58" name="Google Shape;1158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6183" y="5589240"/>
            <a:ext cx="1440160" cy="72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3000" y="2159784"/>
            <a:ext cx="4114800" cy="3052564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Google Shape;1160;p60"/>
          <p:cNvSpPr/>
          <p:nvPr/>
        </p:nvSpPr>
        <p:spPr>
          <a:xfrm>
            <a:off x="4860032" y="3714041"/>
            <a:ext cx="2716151" cy="936104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ank-you-logo.jpg" id="1165" name="Google Shape;1165;p6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6009" y="1700808"/>
            <a:ext cx="5146271" cy="4062647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61"/>
          <p:cNvSpPr txBox="1"/>
          <p:nvPr>
            <p:ph idx="12" type="sldNum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67" name="Google Shape;1167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76183" y="5589240"/>
            <a:ext cx="1440160" cy="720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"/>
          <p:cNvSpPr txBox="1"/>
          <p:nvPr>
            <p:ph type="title"/>
          </p:nvPr>
        </p:nvSpPr>
        <p:spPr>
          <a:xfrm>
            <a:off x="467544" y="620687"/>
            <a:ext cx="8208455" cy="1200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 cap="none">
                <a:latin typeface="Times New Roman"/>
                <a:ea typeface="Times New Roman"/>
                <a:cs typeface="Times New Roman"/>
                <a:sym typeface="Times New Roman"/>
              </a:rPr>
              <a:t>Step 2 ：Blocks Analysis (Design Compiler and Cell Library Design)</a:t>
            </a:r>
            <a:endParaRPr b="1" sz="4000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" name="Google Shape;211;p7"/>
          <p:cNvSpPr txBox="1"/>
          <p:nvPr>
            <p:ph idx="12" type="sldNum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12" name="Google Shape;212;p7"/>
          <p:cNvGrpSpPr/>
          <p:nvPr/>
        </p:nvGrpSpPr>
        <p:grpSpPr>
          <a:xfrm>
            <a:off x="554257" y="1779044"/>
            <a:ext cx="8035028" cy="4942431"/>
            <a:chOff x="323528" y="1328532"/>
            <a:chExt cx="8035028" cy="4942431"/>
          </a:xfrm>
        </p:grpSpPr>
        <p:sp>
          <p:nvSpPr>
            <p:cNvPr id="213" name="Google Shape;213;p7"/>
            <p:cNvSpPr/>
            <p:nvPr/>
          </p:nvSpPr>
          <p:spPr>
            <a:xfrm>
              <a:off x="716288" y="1328532"/>
              <a:ext cx="3279648" cy="2316492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grpSp>
          <p:nvGrpSpPr>
            <p:cNvPr id="214" name="Google Shape;214;p7"/>
            <p:cNvGrpSpPr/>
            <p:nvPr/>
          </p:nvGrpSpPr>
          <p:grpSpPr>
            <a:xfrm>
              <a:off x="4355976" y="5589240"/>
              <a:ext cx="1986296" cy="681723"/>
              <a:chOff x="179994" y="1367999"/>
              <a:chExt cx="1986296" cy="681723"/>
            </a:xfrm>
          </p:grpSpPr>
          <p:sp>
            <p:nvSpPr>
              <p:cNvPr id="215" name="Google Shape;215;p7"/>
              <p:cNvSpPr/>
              <p:nvPr/>
            </p:nvSpPr>
            <p:spPr>
              <a:xfrm>
                <a:off x="179994" y="1368005"/>
                <a:ext cx="1919941" cy="68171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16" name="Google Shape;216;p7"/>
              <p:cNvSpPr/>
              <p:nvPr/>
            </p:nvSpPr>
            <p:spPr>
              <a:xfrm>
                <a:off x="273174" y="1371180"/>
                <a:ext cx="1893056" cy="67536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17" name="Google Shape;217;p7"/>
              <p:cNvSpPr/>
              <p:nvPr/>
            </p:nvSpPr>
            <p:spPr>
              <a:xfrm>
                <a:off x="183277" y="1371174"/>
                <a:ext cx="1979802" cy="675283"/>
              </a:xfrm>
              <a:custGeom>
                <a:rect b="b" l="l" r="r" t="t"/>
                <a:pathLst>
                  <a:path extrusionOk="0" h="675283" w="1979802">
                    <a:moveTo>
                      <a:pt x="89896" y="0"/>
                    </a:moveTo>
                    <a:lnTo>
                      <a:pt x="46055" y="715"/>
                    </a:lnTo>
                    <a:lnTo>
                      <a:pt x="5720" y="19314"/>
                    </a:lnTo>
                    <a:lnTo>
                      <a:pt x="0" y="65185"/>
                    </a:lnTo>
                    <a:lnTo>
                      <a:pt x="9" y="610201"/>
                    </a:lnTo>
                    <a:lnTo>
                      <a:pt x="5626" y="655847"/>
                    </a:lnTo>
                    <a:lnTo>
                      <a:pt x="45680" y="674634"/>
                    </a:lnTo>
                    <a:lnTo>
                      <a:pt x="1914235" y="675283"/>
                    </a:lnTo>
                    <a:lnTo>
                      <a:pt x="1933737" y="674658"/>
                    </a:lnTo>
                    <a:lnTo>
                      <a:pt x="1974079" y="656063"/>
                    </a:lnTo>
                    <a:lnTo>
                      <a:pt x="1979802" y="610201"/>
                    </a:lnTo>
                    <a:lnTo>
                      <a:pt x="1979793" y="65185"/>
                    </a:lnTo>
                    <a:lnTo>
                      <a:pt x="1974176" y="19528"/>
                    </a:lnTo>
                    <a:lnTo>
                      <a:pt x="1934125" y="739"/>
                    </a:lnTo>
                    <a:lnTo>
                      <a:pt x="89896" y="0"/>
                    </a:lnTo>
                    <a:close/>
                  </a:path>
                </a:pathLst>
              </a:custGeom>
              <a:solidFill>
                <a:srgbClr val="ADED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18" name="Google Shape;218;p7"/>
              <p:cNvSpPr/>
              <p:nvPr/>
            </p:nvSpPr>
            <p:spPr>
              <a:xfrm>
                <a:off x="180057" y="1367999"/>
                <a:ext cx="1986233" cy="681723"/>
              </a:xfrm>
              <a:custGeom>
                <a:rect b="b" l="l" r="r" t="t"/>
                <a:pathLst>
                  <a:path extrusionOk="0" h="681723" w="1986233">
                    <a:moveTo>
                      <a:pt x="93117" y="0"/>
                    </a:moveTo>
                    <a:lnTo>
                      <a:pt x="47958" y="12324"/>
                    </a:lnTo>
                    <a:lnTo>
                      <a:pt x="17785" y="36781"/>
                    </a:lnTo>
                    <a:lnTo>
                      <a:pt x="1783" y="72051"/>
                    </a:lnTo>
                    <a:lnTo>
                      <a:pt x="0" y="589813"/>
                    </a:lnTo>
                    <a:lnTo>
                      <a:pt x="162" y="593117"/>
                    </a:lnTo>
                    <a:lnTo>
                      <a:pt x="12264" y="633695"/>
                    </a:lnTo>
                    <a:lnTo>
                      <a:pt x="36718" y="663872"/>
                    </a:lnTo>
                    <a:lnTo>
                      <a:pt x="71987" y="679876"/>
                    </a:lnTo>
                    <a:lnTo>
                      <a:pt x="1893113" y="681723"/>
                    </a:lnTo>
                    <a:lnTo>
                      <a:pt x="1897688" y="681497"/>
                    </a:lnTo>
                    <a:lnTo>
                      <a:pt x="1909326" y="679988"/>
                    </a:lnTo>
                    <a:lnTo>
                      <a:pt x="1925534" y="675882"/>
                    </a:lnTo>
                    <a:lnTo>
                      <a:pt x="1926534" y="675373"/>
                    </a:lnTo>
                    <a:lnTo>
                      <a:pt x="93117" y="675373"/>
                    </a:lnTo>
                    <a:lnTo>
                      <a:pt x="75390" y="674037"/>
                    </a:lnTo>
                    <a:lnTo>
                      <a:pt x="37228" y="657697"/>
                    </a:lnTo>
                    <a:lnTo>
                      <a:pt x="14432" y="624767"/>
                    </a:lnTo>
                    <a:lnTo>
                      <a:pt x="6287" y="589813"/>
                    </a:lnTo>
                    <a:lnTo>
                      <a:pt x="6395" y="91909"/>
                    </a:lnTo>
                    <a:lnTo>
                      <a:pt x="16855" y="47738"/>
                    </a:lnTo>
                    <a:lnTo>
                      <a:pt x="56897" y="14492"/>
                    </a:lnTo>
                    <a:lnTo>
                      <a:pt x="91847" y="6350"/>
                    </a:lnTo>
                    <a:lnTo>
                      <a:pt x="93117" y="6350"/>
                    </a:lnTo>
                    <a:lnTo>
                      <a:pt x="93117" y="0"/>
                    </a:lnTo>
                    <a:close/>
                  </a:path>
                  <a:path extrusionOk="0" h="681723" w="1986233">
                    <a:moveTo>
                      <a:pt x="93117" y="0"/>
                    </a:moveTo>
                    <a:lnTo>
                      <a:pt x="93117" y="6350"/>
                    </a:lnTo>
                    <a:lnTo>
                      <a:pt x="1893113" y="6350"/>
                    </a:lnTo>
                    <a:lnTo>
                      <a:pt x="1910839" y="7685"/>
                    </a:lnTo>
                    <a:lnTo>
                      <a:pt x="1949005" y="24022"/>
                    </a:lnTo>
                    <a:lnTo>
                      <a:pt x="1971805" y="56952"/>
                    </a:lnTo>
                    <a:lnTo>
                      <a:pt x="1979943" y="91909"/>
                    </a:lnTo>
                    <a:lnTo>
                      <a:pt x="1979847" y="589813"/>
                    </a:lnTo>
                    <a:lnTo>
                      <a:pt x="1969382" y="633978"/>
                    </a:lnTo>
                    <a:lnTo>
                      <a:pt x="1929337" y="667228"/>
                    </a:lnTo>
                    <a:lnTo>
                      <a:pt x="1894383" y="675373"/>
                    </a:lnTo>
                    <a:lnTo>
                      <a:pt x="1926534" y="675373"/>
                    </a:lnTo>
                    <a:lnTo>
                      <a:pt x="1959828" y="654091"/>
                    </a:lnTo>
                    <a:lnTo>
                      <a:pt x="1984449" y="609689"/>
                    </a:lnTo>
                    <a:lnTo>
                      <a:pt x="1986233" y="91909"/>
                    </a:lnTo>
                    <a:lnTo>
                      <a:pt x="1986075" y="88605"/>
                    </a:lnTo>
                    <a:lnTo>
                      <a:pt x="1973974" y="48023"/>
                    </a:lnTo>
                    <a:lnTo>
                      <a:pt x="1949517" y="17847"/>
                    </a:lnTo>
                    <a:lnTo>
                      <a:pt x="1914250" y="1847"/>
                    </a:lnTo>
                    <a:lnTo>
                      <a:pt x="1899360" y="136"/>
                    </a:lnTo>
                    <a:lnTo>
                      <a:pt x="9311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19" name="Google Shape;219;p7"/>
              <p:cNvSpPr/>
              <p:nvPr/>
            </p:nvSpPr>
            <p:spPr>
              <a:xfrm>
                <a:off x="517674" y="1443177"/>
                <a:ext cx="582168" cy="429768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20" name="Google Shape;220;p7"/>
              <p:cNvSpPr txBox="1"/>
              <p:nvPr/>
            </p:nvSpPr>
            <p:spPr>
              <a:xfrm>
                <a:off x="504971" y="1860243"/>
                <a:ext cx="116839" cy="1352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127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1x</a:t>
                </a:r>
                <a:endParaRPr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7"/>
              <p:cNvSpPr/>
              <p:nvPr/>
            </p:nvSpPr>
            <p:spPr>
              <a:xfrm>
                <a:off x="1453779" y="1571193"/>
                <a:ext cx="374904" cy="301752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22" name="Google Shape;222;p7"/>
              <p:cNvSpPr txBox="1"/>
              <p:nvPr/>
            </p:nvSpPr>
            <p:spPr>
              <a:xfrm>
                <a:off x="1441075" y="1860243"/>
                <a:ext cx="116839" cy="1352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127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1x</a:t>
                </a:r>
                <a:endParaRPr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3" name="Google Shape;223;p7"/>
            <p:cNvGrpSpPr/>
            <p:nvPr/>
          </p:nvGrpSpPr>
          <p:grpSpPr>
            <a:xfrm>
              <a:off x="4355976" y="4941168"/>
              <a:ext cx="1986356" cy="619010"/>
              <a:chOff x="3581994" y="179997"/>
              <a:chExt cx="1986356" cy="619010"/>
            </a:xfrm>
          </p:grpSpPr>
          <p:sp>
            <p:nvSpPr>
              <p:cNvPr id="224" name="Google Shape;224;p7"/>
              <p:cNvSpPr/>
              <p:nvPr/>
            </p:nvSpPr>
            <p:spPr>
              <a:xfrm>
                <a:off x="3581994" y="179997"/>
                <a:ext cx="1919986" cy="619010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25" name="Google Shape;225;p7"/>
              <p:cNvSpPr/>
              <p:nvPr/>
            </p:nvSpPr>
            <p:spPr>
              <a:xfrm>
                <a:off x="3675174" y="183184"/>
                <a:ext cx="1893176" cy="612648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26" name="Google Shape;226;p7"/>
              <p:cNvSpPr/>
              <p:nvPr/>
            </p:nvSpPr>
            <p:spPr>
              <a:xfrm>
                <a:off x="3585277" y="183177"/>
                <a:ext cx="1979802" cy="612558"/>
              </a:xfrm>
              <a:custGeom>
                <a:rect b="b" l="l" r="r" t="t"/>
                <a:pathLst>
                  <a:path extrusionOk="0" h="612558" w="1979802">
                    <a:moveTo>
                      <a:pt x="89896" y="0"/>
                    </a:moveTo>
                    <a:lnTo>
                      <a:pt x="46053" y="715"/>
                    </a:lnTo>
                    <a:lnTo>
                      <a:pt x="5719" y="19315"/>
                    </a:lnTo>
                    <a:lnTo>
                      <a:pt x="0" y="65190"/>
                    </a:lnTo>
                    <a:lnTo>
                      <a:pt x="9" y="547475"/>
                    </a:lnTo>
                    <a:lnTo>
                      <a:pt x="5626" y="593122"/>
                    </a:lnTo>
                    <a:lnTo>
                      <a:pt x="45680" y="611908"/>
                    </a:lnTo>
                    <a:lnTo>
                      <a:pt x="1914235" y="612558"/>
                    </a:lnTo>
                    <a:lnTo>
                      <a:pt x="1933738" y="611932"/>
                    </a:lnTo>
                    <a:lnTo>
                      <a:pt x="1974079" y="593337"/>
                    </a:lnTo>
                    <a:lnTo>
                      <a:pt x="1979802" y="547475"/>
                    </a:lnTo>
                    <a:lnTo>
                      <a:pt x="1979794" y="65190"/>
                    </a:lnTo>
                    <a:lnTo>
                      <a:pt x="1974175" y="19523"/>
                    </a:lnTo>
                    <a:lnTo>
                      <a:pt x="1934116" y="738"/>
                    </a:lnTo>
                    <a:lnTo>
                      <a:pt x="89896" y="0"/>
                    </a:lnTo>
                    <a:close/>
                  </a:path>
                </a:pathLst>
              </a:custGeom>
              <a:solidFill>
                <a:srgbClr val="ADED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27" name="Google Shape;227;p7"/>
              <p:cNvSpPr/>
              <p:nvPr/>
            </p:nvSpPr>
            <p:spPr>
              <a:xfrm>
                <a:off x="3582056" y="180002"/>
                <a:ext cx="1986233" cy="618998"/>
              </a:xfrm>
              <a:custGeom>
                <a:rect b="b" l="l" r="r" t="t"/>
                <a:pathLst>
                  <a:path extrusionOk="0" h="618998" w="1986233">
                    <a:moveTo>
                      <a:pt x="93117" y="0"/>
                    </a:moveTo>
                    <a:lnTo>
                      <a:pt x="47962" y="12319"/>
                    </a:lnTo>
                    <a:lnTo>
                      <a:pt x="17786" y="36778"/>
                    </a:lnTo>
                    <a:lnTo>
                      <a:pt x="1783" y="72045"/>
                    </a:lnTo>
                    <a:lnTo>
                      <a:pt x="0" y="527088"/>
                    </a:lnTo>
                    <a:lnTo>
                      <a:pt x="162" y="530394"/>
                    </a:lnTo>
                    <a:lnTo>
                      <a:pt x="12263" y="570975"/>
                    </a:lnTo>
                    <a:lnTo>
                      <a:pt x="36713" y="601154"/>
                    </a:lnTo>
                    <a:lnTo>
                      <a:pt x="71976" y="617154"/>
                    </a:lnTo>
                    <a:lnTo>
                      <a:pt x="1893113" y="618998"/>
                    </a:lnTo>
                    <a:lnTo>
                      <a:pt x="1897689" y="618778"/>
                    </a:lnTo>
                    <a:lnTo>
                      <a:pt x="1909329" y="617267"/>
                    </a:lnTo>
                    <a:lnTo>
                      <a:pt x="1925538" y="613160"/>
                    </a:lnTo>
                    <a:lnTo>
                      <a:pt x="1926545" y="612648"/>
                    </a:lnTo>
                    <a:lnTo>
                      <a:pt x="93117" y="612648"/>
                    </a:lnTo>
                    <a:lnTo>
                      <a:pt x="75390" y="611312"/>
                    </a:lnTo>
                    <a:lnTo>
                      <a:pt x="37228" y="594971"/>
                    </a:lnTo>
                    <a:lnTo>
                      <a:pt x="14435" y="562042"/>
                    </a:lnTo>
                    <a:lnTo>
                      <a:pt x="6287" y="527088"/>
                    </a:lnTo>
                    <a:lnTo>
                      <a:pt x="6394" y="91909"/>
                    </a:lnTo>
                    <a:lnTo>
                      <a:pt x="16855" y="47737"/>
                    </a:lnTo>
                    <a:lnTo>
                      <a:pt x="56900" y="14483"/>
                    </a:lnTo>
                    <a:lnTo>
                      <a:pt x="91860" y="6350"/>
                    </a:lnTo>
                    <a:lnTo>
                      <a:pt x="93117" y="6350"/>
                    </a:lnTo>
                    <a:lnTo>
                      <a:pt x="93117" y="0"/>
                    </a:lnTo>
                    <a:close/>
                  </a:path>
                  <a:path extrusionOk="0" h="618998" w="1986233">
                    <a:moveTo>
                      <a:pt x="93117" y="0"/>
                    </a:moveTo>
                    <a:lnTo>
                      <a:pt x="93117" y="6350"/>
                    </a:lnTo>
                    <a:lnTo>
                      <a:pt x="1893113" y="6350"/>
                    </a:lnTo>
                    <a:lnTo>
                      <a:pt x="1910839" y="7681"/>
                    </a:lnTo>
                    <a:lnTo>
                      <a:pt x="1949005" y="24018"/>
                    </a:lnTo>
                    <a:lnTo>
                      <a:pt x="1971807" y="56953"/>
                    </a:lnTo>
                    <a:lnTo>
                      <a:pt x="1979943" y="91909"/>
                    </a:lnTo>
                    <a:lnTo>
                      <a:pt x="1979847" y="527088"/>
                    </a:lnTo>
                    <a:lnTo>
                      <a:pt x="1969382" y="571257"/>
                    </a:lnTo>
                    <a:lnTo>
                      <a:pt x="1929338" y="604509"/>
                    </a:lnTo>
                    <a:lnTo>
                      <a:pt x="1894383" y="612648"/>
                    </a:lnTo>
                    <a:lnTo>
                      <a:pt x="1926545" y="612648"/>
                    </a:lnTo>
                    <a:lnTo>
                      <a:pt x="1959829" y="591367"/>
                    </a:lnTo>
                    <a:lnTo>
                      <a:pt x="1984449" y="546964"/>
                    </a:lnTo>
                    <a:lnTo>
                      <a:pt x="1986233" y="91909"/>
                    </a:lnTo>
                    <a:lnTo>
                      <a:pt x="1986075" y="88597"/>
                    </a:lnTo>
                    <a:lnTo>
                      <a:pt x="1973975" y="48015"/>
                    </a:lnTo>
                    <a:lnTo>
                      <a:pt x="1949520" y="17843"/>
                    </a:lnTo>
                    <a:lnTo>
                      <a:pt x="1914258" y="1843"/>
                    </a:lnTo>
                    <a:lnTo>
                      <a:pt x="1899369" y="135"/>
                    </a:lnTo>
                    <a:lnTo>
                      <a:pt x="9311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28" name="Google Shape;228;p7"/>
              <p:cNvSpPr/>
              <p:nvPr/>
            </p:nvSpPr>
            <p:spPr>
              <a:xfrm>
                <a:off x="4284101" y="266471"/>
                <a:ext cx="582168" cy="344436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grpSp>
          <p:nvGrpSpPr>
            <p:cNvPr id="229" name="Google Shape;229;p7"/>
            <p:cNvGrpSpPr/>
            <p:nvPr/>
          </p:nvGrpSpPr>
          <p:grpSpPr>
            <a:xfrm>
              <a:off x="2339752" y="3611370"/>
              <a:ext cx="1986298" cy="681726"/>
              <a:chOff x="359991" y="179997"/>
              <a:chExt cx="1986298" cy="681726"/>
            </a:xfrm>
          </p:grpSpPr>
          <p:sp>
            <p:nvSpPr>
              <p:cNvPr id="230" name="Google Shape;230;p7"/>
              <p:cNvSpPr/>
              <p:nvPr/>
            </p:nvSpPr>
            <p:spPr>
              <a:xfrm>
                <a:off x="359991" y="179997"/>
                <a:ext cx="1919989" cy="681723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31" name="Google Shape;231;p7"/>
              <p:cNvSpPr/>
              <p:nvPr/>
            </p:nvSpPr>
            <p:spPr>
              <a:xfrm>
                <a:off x="453171" y="183184"/>
                <a:ext cx="1893055" cy="675360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32" name="Google Shape;232;p7"/>
              <p:cNvSpPr/>
              <p:nvPr/>
            </p:nvSpPr>
            <p:spPr>
              <a:xfrm>
                <a:off x="363264" y="183175"/>
                <a:ext cx="1979815" cy="675283"/>
              </a:xfrm>
              <a:custGeom>
                <a:rect b="b" l="l" r="r" t="t"/>
                <a:pathLst>
                  <a:path extrusionOk="0" h="675283" w="1979815">
                    <a:moveTo>
                      <a:pt x="89909" y="0"/>
                    </a:moveTo>
                    <a:lnTo>
                      <a:pt x="46064" y="715"/>
                    </a:lnTo>
                    <a:lnTo>
                      <a:pt x="5723" y="19310"/>
                    </a:lnTo>
                    <a:lnTo>
                      <a:pt x="0" y="65172"/>
                    </a:lnTo>
                    <a:lnTo>
                      <a:pt x="9" y="610201"/>
                    </a:lnTo>
                    <a:lnTo>
                      <a:pt x="5625" y="655844"/>
                    </a:lnTo>
                    <a:lnTo>
                      <a:pt x="45676" y="674633"/>
                    </a:lnTo>
                    <a:lnTo>
                      <a:pt x="1914247" y="675283"/>
                    </a:lnTo>
                    <a:lnTo>
                      <a:pt x="1933750" y="674658"/>
                    </a:lnTo>
                    <a:lnTo>
                      <a:pt x="1974091" y="656063"/>
                    </a:lnTo>
                    <a:lnTo>
                      <a:pt x="1979815" y="610201"/>
                    </a:lnTo>
                    <a:lnTo>
                      <a:pt x="1979805" y="65172"/>
                    </a:lnTo>
                    <a:lnTo>
                      <a:pt x="1974189" y="19528"/>
                    </a:lnTo>
                    <a:lnTo>
                      <a:pt x="1934138" y="739"/>
                    </a:lnTo>
                    <a:lnTo>
                      <a:pt x="89909" y="0"/>
                    </a:lnTo>
                    <a:close/>
                  </a:path>
                </a:pathLst>
              </a:custGeom>
              <a:solidFill>
                <a:srgbClr val="ADED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grpSp>
            <p:nvGrpSpPr>
              <p:cNvPr id="233" name="Google Shape;233;p7"/>
              <p:cNvGrpSpPr/>
              <p:nvPr/>
            </p:nvGrpSpPr>
            <p:grpSpPr>
              <a:xfrm>
                <a:off x="360056" y="180000"/>
                <a:ext cx="1986233" cy="681723"/>
                <a:chOff x="360056" y="180000"/>
                <a:chExt cx="1986233" cy="681723"/>
              </a:xfrm>
            </p:grpSpPr>
            <p:sp>
              <p:nvSpPr>
                <p:cNvPr id="234" name="Google Shape;234;p7"/>
                <p:cNvSpPr/>
                <p:nvPr/>
              </p:nvSpPr>
              <p:spPr>
                <a:xfrm>
                  <a:off x="360056" y="180000"/>
                  <a:ext cx="1986233" cy="681723"/>
                </a:xfrm>
                <a:custGeom>
                  <a:rect b="b" l="l" r="r" t="t"/>
                  <a:pathLst>
                    <a:path extrusionOk="0" h="681723" w="1986233">
                      <a:moveTo>
                        <a:pt x="93117" y="0"/>
                      </a:moveTo>
                      <a:lnTo>
                        <a:pt x="47958" y="12324"/>
                      </a:lnTo>
                      <a:lnTo>
                        <a:pt x="17785" y="36781"/>
                      </a:lnTo>
                      <a:lnTo>
                        <a:pt x="1783" y="72051"/>
                      </a:lnTo>
                      <a:lnTo>
                        <a:pt x="0" y="589813"/>
                      </a:lnTo>
                      <a:lnTo>
                        <a:pt x="162" y="593117"/>
                      </a:lnTo>
                      <a:lnTo>
                        <a:pt x="12264" y="633695"/>
                      </a:lnTo>
                      <a:lnTo>
                        <a:pt x="36718" y="663872"/>
                      </a:lnTo>
                      <a:lnTo>
                        <a:pt x="71987" y="679876"/>
                      </a:lnTo>
                      <a:lnTo>
                        <a:pt x="1893113" y="681723"/>
                      </a:lnTo>
                      <a:lnTo>
                        <a:pt x="1897689" y="681497"/>
                      </a:lnTo>
                      <a:lnTo>
                        <a:pt x="1909329" y="679986"/>
                      </a:lnTo>
                      <a:lnTo>
                        <a:pt x="1925535" y="675877"/>
                      </a:lnTo>
                      <a:lnTo>
                        <a:pt x="1926525" y="675373"/>
                      </a:lnTo>
                      <a:lnTo>
                        <a:pt x="93117" y="675373"/>
                      </a:lnTo>
                      <a:lnTo>
                        <a:pt x="75391" y="674037"/>
                      </a:lnTo>
                      <a:lnTo>
                        <a:pt x="37231" y="657696"/>
                      </a:lnTo>
                      <a:lnTo>
                        <a:pt x="14433" y="624764"/>
                      </a:lnTo>
                      <a:lnTo>
                        <a:pt x="6287" y="589813"/>
                      </a:lnTo>
                      <a:lnTo>
                        <a:pt x="6383" y="91909"/>
                      </a:lnTo>
                      <a:lnTo>
                        <a:pt x="16845" y="47746"/>
                      </a:lnTo>
                      <a:lnTo>
                        <a:pt x="56890" y="14488"/>
                      </a:lnTo>
                      <a:lnTo>
                        <a:pt x="91847" y="6350"/>
                      </a:lnTo>
                      <a:lnTo>
                        <a:pt x="93117" y="6350"/>
                      </a:lnTo>
                      <a:lnTo>
                        <a:pt x="93117" y="0"/>
                      </a:lnTo>
                      <a:close/>
                    </a:path>
                    <a:path extrusionOk="0" h="681723" w="1986233">
                      <a:moveTo>
                        <a:pt x="93117" y="0"/>
                      </a:moveTo>
                      <a:lnTo>
                        <a:pt x="93117" y="6350"/>
                      </a:lnTo>
                      <a:lnTo>
                        <a:pt x="1893113" y="6350"/>
                      </a:lnTo>
                      <a:lnTo>
                        <a:pt x="1910841" y="7685"/>
                      </a:lnTo>
                      <a:lnTo>
                        <a:pt x="1949007" y="24026"/>
                      </a:lnTo>
                      <a:lnTo>
                        <a:pt x="1971805" y="56954"/>
                      </a:lnTo>
                      <a:lnTo>
                        <a:pt x="1979943" y="91909"/>
                      </a:lnTo>
                      <a:lnTo>
                        <a:pt x="1979847" y="589813"/>
                      </a:lnTo>
                      <a:lnTo>
                        <a:pt x="1969382" y="633978"/>
                      </a:lnTo>
                      <a:lnTo>
                        <a:pt x="1929334" y="667229"/>
                      </a:lnTo>
                      <a:lnTo>
                        <a:pt x="1894383" y="675373"/>
                      </a:lnTo>
                      <a:lnTo>
                        <a:pt x="1926525" y="675373"/>
                      </a:lnTo>
                      <a:lnTo>
                        <a:pt x="1959830" y="654088"/>
                      </a:lnTo>
                      <a:lnTo>
                        <a:pt x="1984450" y="609684"/>
                      </a:lnTo>
                      <a:lnTo>
                        <a:pt x="1986233" y="91909"/>
                      </a:lnTo>
                      <a:lnTo>
                        <a:pt x="1986075" y="88605"/>
                      </a:lnTo>
                      <a:lnTo>
                        <a:pt x="1973975" y="48024"/>
                      </a:lnTo>
                      <a:lnTo>
                        <a:pt x="1949522" y="17846"/>
                      </a:lnTo>
                      <a:lnTo>
                        <a:pt x="1914264" y="1845"/>
                      </a:lnTo>
                      <a:lnTo>
                        <a:pt x="1899377" y="135"/>
                      </a:lnTo>
                      <a:lnTo>
                        <a:pt x="9311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235" name="Google Shape;235;p7"/>
                <p:cNvSpPr/>
                <p:nvPr/>
              </p:nvSpPr>
              <p:spPr>
                <a:xfrm>
                  <a:off x="698687" y="337477"/>
                  <a:ext cx="371856" cy="347472"/>
                </a:xfrm>
                <a:prstGeom prst="rect">
                  <a:avLst/>
                </a:prstGeom>
                <a:blipFill rotWithShape="1">
                  <a:blip r:embed="rId13">
                    <a:alphaModFix/>
                  </a:blip>
                  <a:stretch>
                    <a:fillRect b="0" l="0" r="0" t="0"/>
                  </a:stretch>
                </a:blipFill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236" name="Google Shape;236;p7"/>
                <p:cNvSpPr txBox="1"/>
                <p:nvPr/>
              </p:nvSpPr>
              <p:spPr>
                <a:xfrm>
                  <a:off x="685986" y="672243"/>
                  <a:ext cx="116839" cy="13525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1270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1x</a:t>
                  </a:r>
                  <a:endParaRPr sz="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" name="Google Shape;237;p7"/>
                <p:cNvSpPr/>
                <p:nvPr/>
              </p:nvSpPr>
              <p:spPr>
                <a:xfrm>
                  <a:off x="1425496" y="255181"/>
                  <a:ext cx="582168" cy="429768"/>
                </a:xfrm>
                <a:prstGeom prst="rect">
                  <a:avLst/>
                </a:prstGeom>
                <a:blipFill rotWithShape="1">
                  <a:blip r:embed="rId6">
                    <a:alphaModFix/>
                  </a:blip>
                  <a:stretch>
                    <a:fillRect b="0" l="0" r="0" t="0"/>
                  </a:stretch>
                </a:blipFill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238" name="Google Shape;238;p7"/>
                <p:cNvSpPr txBox="1"/>
                <p:nvPr/>
              </p:nvSpPr>
              <p:spPr>
                <a:xfrm>
                  <a:off x="1412794" y="672243"/>
                  <a:ext cx="116839" cy="13525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1270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1x</a:t>
                  </a:r>
                  <a:endParaRPr sz="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39" name="Google Shape;239;p7"/>
            <p:cNvGrpSpPr/>
            <p:nvPr/>
          </p:nvGrpSpPr>
          <p:grpSpPr>
            <a:xfrm>
              <a:off x="2339752" y="4293096"/>
              <a:ext cx="1986299" cy="642102"/>
              <a:chOff x="3761991" y="179997"/>
              <a:chExt cx="1986299" cy="642102"/>
            </a:xfrm>
          </p:grpSpPr>
          <p:sp>
            <p:nvSpPr>
              <p:cNvPr id="240" name="Google Shape;240;p7"/>
              <p:cNvSpPr/>
              <p:nvPr/>
            </p:nvSpPr>
            <p:spPr>
              <a:xfrm>
                <a:off x="3761991" y="179997"/>
                <a:ext cx="1919989" cy="642099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41" name="Google Shape;241;p7"/>
              <p:cNvSpPr/>
              <p:nvPr/>
            </p:nvSpPr>
            <p:spPr>
              <a:xfrm>
                <a:off x="3855171" y="183184"/>
                <a:ext cx="1893055" cy="635736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42" name="Google Shape;242;p7"/>
              <p:cNvSpPr/>
              <p:nvPr/>
            </p:nvSpPr>
            <p:spPr>
              <a:xfrm>
                <a:off x="3765265" y="183175"/>
                <a:ext cx="1979815" cy="635659"/>
              </a:xfrm>
              <a:custGeom>
                <a:rect b="b" l="l" r="r" t="t"/>
                <a:pathLst>
                  <a:path extrusionOk="0" h="635659" w="1979815">
                    <a:moveTo>
                      <a:pt x="89909" y="0"/>
                    </a:moveTo>
                    <a:lnTo>
                      <a:pt x="46064" y="715"/>
                    </a:lnTo>
                    <a:lnTo>
                      <a:pt x="5723" y="19310"/>
                    </a:lnTo>
                    <a:lnTo>
                      <a:pt x="0" y="65172"/>
                    </a:lnTo>
                    <a:lnTo>
                      <a:pt x="9" y="570577"/>
                    </a:lnTo>
                    <a:lnTo>
                      <a:pt x="5625" y="616220"/>
                    </a:lnTo>
                    <a:lnTo>
                      <a:pt x="45676" y="635009"/>
                    </a:lnTo>
                    <a:lnTo>
                      <a:pt x="1914247" y="635659"/>
                    </a:lnTo>
                    <a:lnTo>
                      <a:pt x="1933750" y="635034"/>
                    </a:lnTo>
                    <a:lnTo>
                      <a:pt x="1974091" y="616439"/>
                    </a:lnTo>
                    <a:lnTo>
                      <a:pt x="1979815" y="570577"/>
                    </a:lnTo>
                    <a:lnTo>
                      <a:pt x="1979805" y="65172"/>
                    </a:lnTo>
                    <a:lnTo>
                      <a:pt x="1974189" y="19528"/>
                    </a:lnTo>
                    <a:lnTo>
                      <a:pt x="1934138" y="739"/>
                    </a:lnTo>
                    <a:lnTo>
                      <a:pt x="89909" y="0"/>
                    </a:lnTo>
                    <a:close/>
                  </a:path>
                </a:pathLst>
              </a:custGeom>
              <a:solidFill>
                <a:srgbClr val="ADED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43" name="Google Shape;243;p7"/>
              <p:cNvSpPr/>
              <p:nvPr/>
            </p:nvSpPr>
            <p:spPr>
              <a:xfrm>
                <a:off x="3762057" y="180000"/>
                <a:ext cx="1986233" cy="642099"/>
              </a:xfrm>
              <a:custGeom>
                <a:rect b="b" l="l" r="r" t="t"/>
                <a:pathLst>
                  <a:path extrusionOk="0" h="642099" w="1986233">
                    <a:moveTo>
                      <a:pt x="93117" y="0"/>
                    </a:moveTo>
                    <a:lnTo>
                      <a:pt x="47958" y="12324"/>
                    </a:lnTo>
                    <a:lnTo>
                      <a:pt x="17785" y="36781"/>
                    </a:lnTo>
                    <a:lnTo>
                      <a:pt x="1783" y="72051"/>
                    </a:lnTo>
                    <a:lnTo>
                      <a:pt x="0" y="550189"/>
                    </a:lnTo>
                    <a:lnTo>
                      <a:pt x="162" y="553493"/>
                    </a:lnTo>
                    <a:lnTo>
                      <a:pt x="12264" y="594071"/>
                    </a:lnTo>
                    <a:lnTo>
                      <a:pt x="36718" y="624248"/>
                    </a:lnTo>
                    <a:lnTo>
                      <a:pt x="71987" y="640252"/>
                    </a:lnTo>
                    <a:lnTo>
                      <a:pt x="1893113" y="642099"/>
                    </a:lnTo>
                    <a:lnTo>
                      <a:pt x="1897687" y="641873"/>
                    </a:lnTo>
                    <a:lnTo>
                      <a:pt x="1909323" y="640363"/>
                    </a:lnTo>
                    <a:lnTo>
                      <a:pt x="1925528" y="636257"/>
                    </a:lnTo>
                    <a:lnTo>
                      <a:pt x="1926527" y="635749"/>
                    </a:lnTo>
                    <a:lnTo>
                      <a:pt x="93117" y="635749"/>
                    </a:lnTo>
                    <a:lnTo>
                      <a:pt x="75391" y="634413"/>
                    </a:lnTo>
                    <a:lnTo>
                      <a:pt x="37231" y="618072"/>
                    </a:lnTo>
                    <a:lnTo>
                      <a:pt x="14433" y="585140"/>
                    </a:lnTo>
                    <a:lnTo>
                      <a:pt x="6287" y="550189"/>
                    </a:lnTo>
                    <a:lnTo>
                      <a:pt x="6383" y="91909"/>
                    </a:lnTo>
                    <a:lnTo>
                      <a:pt x="16845" y="47746"/>
                    </a:lnTo>
                    <a:lnTo>
                      <a:pt x="56890" y="14488"/>
                    </a:lnTo>
                    <a:lnTo>
                      <a:pt x="91847" y="6350"/>
                    </a:lnTo>
                    <a:lnTo>
                      <a:pt x="93117" y="6350"/>
                    </a:lnTo>
                    <a:lnTo>
                      <a:pt x="93117" y="0"/>
                    </a:lnTo>
                    <a:close/>
                  </a:path>
                  <a:path extrusionOk="0" h="642099" w="1986233">
                    <a:moveTo>
                      <a:pt x="93117" y="0"/>
                    </a:moveTo>
                    <a:lnTo>
                      <a:pt x="93117" y="6350"/>
                    </a:lnTo>
                    <a:lnTo>
                      <a:pt x="1893113" y="6350"/>
                    </a:lnTo>
                    <a:lnTo>
                      <a:pt x="1910839" y="7685"/>
                    </a:lnTo>
                    <a:lnTo>
                      <a:pt x="1949005" y="24022"/>
                    </a:lnTo>
                    <a:lnTo>
                      <a:pt x="1971805" y="56950"/>
                    </a:lnTo>
                    <a:lnTo>
                      <a:pt x="1979943" y="91909"/>
                    </a:lnTo>
                    <a:lnTo>
                      <a:pt x="1979847" y="550189"/>
                    </a:lnTo>
                    <a:lnTo>
                      <a:pt x="1969382" y="594354"/>
                    </a:lnTo>
                    <a:lnTo>
                      <a:pt x="1929334" y="627605"/>
                    </a:lnTo>
                    <a:lnTo>
                      <a:pt x="1894383" y="635749"/>
                    </a:lnTo>
                    <a:lnTo>
                      <a:pt x="1926527" y="635749"/>
                    </a:lnTo>
                    <a:lnTo>
                      <a:pt x="1959826" y="614467"/>
                    </a:lnTo>
                    <a:lnTo>
                      <a:pt x="1984448" y="570067"/>
                    </a:lnTo>
                    <a:lnTo>
                      <a:pt x="1986233" y="91909"/>
                    </a:lnTo>
                    <a:lnTo>
                      <a:pt x="1986075" y="88605"/>
                    </a:lnTo>
                    <a:lnTo>
                      <a:pt x="1973975" y="48024"/>
                    </a:lnTo>
                    <a:lnTo>
                      <a:pt x="1949522" y="17846"/>
                    </a:lnTo>
                    <a:lnTo>
                      <a:pt x="1914264" y="1845"/>
                    </a:lnTo>
                    <a:lnTo>
                      <a:pt x="1899377" y="135"/>
                    </a:lnTo>
                    <a:lnTo>
                      <a:pt x="9311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44" name="Google Shape;244;p7"/>
              <p:cNvSpPr/>
              <p:nvPr/>
            </p:nvSpPr>
            <p:spPr>
              <a:xfrm>
                <a:off x="4239892" y="255168"/>
                <a:ext cx="478523" cy="390144"/>
              </a:xfrm>
              <a:prstGeom prst="rect">
                <a:avLst/>
              </a:prstGeom>
              <a:blipFill rotWithShape="1">
                <a:blip r:embed="rId16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45" name="Google Shape;245;p7"/>
              <p:cNvSpPr txBox="1"/>
              <p:nvPr/>
            </p:nvSpPr>
            <p:spPr>
              <a:xfrm>
                <a:off x="4227196" y="632619"/>
                <a:ext cx="116839" cy="1352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127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1x</a:t>
                </a:r>
                <a:endParaRPr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7"/>
              <p:cNvSpPr/>
              <p:nvPr/>
            </p:nvSpPr>
            <p:spPr>
              <a:xfrm>
                <a:off x="5078435" y="453288"/>
                <a:ext cx="192024" cy="192024"/>
              </a:xfrm>
              <a:prstGeom prst="rect">
                <a:avLst/>
              </a:prstGeom>
              <a:blipFill rotWithShape="1">
                <a:blip r:embed="rId17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47" name="Google Shape;247;p7"/>
              <p:cNvSpPr txBox="1"/>
              <p:nvPr/>
            </p:nvSpPr>
            <p:spPr>
              <a:xfrm>
                <a:off x="5065731" y="632619"/>
                <a:ext cx="139700" cy="1352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127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2x</a:t>
                </a:r>
                <a:endParaRPr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8" name="Google Shape;248;p7"/>
            <p:cNvGrpSpPr/>
            <p:nvPr/>
          </p:nvGrpSpPr>
          <p:grpSpPr>
            <a:xfrm>
              <a:off x="2339752" y="4941168"/>
              <a:ext cx="1986296" cy="619010"/>
              <a:chOff x="179994" y="179997"/>
              <a:chExt cx="1986296" cy="619010"/>
            </a:xfrm>
          </p:grpSpPr>
          <p:sp>
            <p:nvSpPr>
              <p:cNvPr id="249" name="Google Shape;249;p7"/>
              <p:cNvSpPr/>
              <p:nvPr/>
            </p:nvSpPr>
            <p:spPr>
              <a:xfrm>
                <a:off x="179994" y="179997"/>
                <a:ext cx="1919983" cy="619010"/>
              </a:xfrm>
              <a:prstGeom prst="rect">
                <a:avLst/>
              </a:prstGeom>
              <a:blipFill rotWithShape="1">
                <a:blip r:embed="rId18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50" name="Google Shape;250;p7"/>
              <p:cNvSpPr/>
              <p:nvPr/>
            </p:nvSpPr>
            <p:spPr>
              <a:xfrm>
                <a:off x="273174" y="183184"/>
                <a:ext cx="1893055" cy="612648"/>
              </a:xfrm>
              <a:prstGeom prst="rect">
                <a:avLst/>
              </a:prstGeom>
              <a:blipFill rotWithShape="1">
                <a:blip r:embed="rId19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51" name="Google Shape;251;p7"/>
              <p:cNvSpPr/>
              <p:nvPr/>
            </p:nvSpPr>
            <p:spPr>
              <a:xfrm>
                <a:off x="183277" y="183177"/>
                <a:ext cx="1979802" cy="612558"/>
              </a:xfrm>
              <a:custGeom>
                <a:rect b="b" l="l" r="r" t="t"/>
                <a:pathLst>
                  <a:path extrusionOk="0" h="612558" w="1979802">
                    <a:moveTo>
                      <a:pt x="89896" y="0"/>
                    </a:moveTo>
                    <a:lnTo>
                      <a:pt x="46053" y="715"/>
                    </a:lnTo>
                    <a:lnTo>
                      <a:pt x="5719" y="19315"/>
                    </a:lnTo>
                    <a:lnTo>
                      <a:pt x="0" y="65190"/>
                    </a:lnTo>
                    <a:lnTo>
                      <a:pt x="9" y="547475"/>
                    </a:lnTo>
                    <a:lnTo>
                      <a:pt x="5626" y="593122"/>
                    </a:lnTo>
                    <a:lnTo>
                      <a:pt x="45680" y="611908"/>
                    </a:lnTo>
                    <a:lnTo>
                      <a:pt x="1914235" y="612558"/>
                    </a:lnTo>
                    <a:lnTo>
                      <a:pt x="1933738" y="611932"/>
                    </a:lnTo>
                    <a:lnTo>
                      <a:pt x="1974079" y="593337"/>
                    </a:lnTo>
                    <a:lnTo>
                      <a:pt x="1979802" y="547475"/>
                    </a:lnTo>
                    <a:lnTo>
                      <a:pt x="1979794" y="65190"/>
                    </a:lnTo>
                    <a:lnTo>
                      <a:pt x="1974175" y="19523"/>
                    </a:lnTo>
                    <a:lnTo>
                      <a:pt x="1934116" y="738"/>
                    </a:lnTo>
                    <a:lnTo>
                      <a:pt x="89896" y="0"/>
                    </a:lnTo>
                    <a:close/>
                  </a:path>
                </a:pathLst>
              </a:custGeom>
              <a:solidFill>
                <a:srgbClr val="ADED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52" name="Google Shape;252;p7"/>
              <p:cNvSpPr/>
              <p:nvPr/>
            </p:nvSpPr>
            <p:spPr>
              <a:xfrm>
                <a:off x="180057" y="180002"/>
                <a:ext cx="1986233" cy="618998"/>
              </a:xfrm>
              <a:custGeom>
                <a:rect b="b" l="l" r="r" t="t"/>
                <a:pathLst>
                  <a:path extrusionOk="0" h="618998" w="1986233">
                    <a:moveTo>
                      <a:pt x="93117" y="0"/>
                    </a:moveTo>
                    <a:lnTo>
                      <a:pt x="47962" y="12319"/>
                    </a:lnTo>
                    <a:lnTo>
                      <a:pt x="17786" y="36778"/>
                    </a:lnTo>
                    <a:lnTo>
                      <a:pt x="1783" y="72045"/>
                    </a:lnTo>
                    <a:lnTo>
                      <a:pt x="0" y="527088"/>
                    </a:lnTo>
                    <a:lnTo>
                      <a:pt x="162" y="530394"/>
                    </a:lnTo>
                    <a:lnTo>
                      <a:pt x="12263" y="570975"/>
                    </a:lnTo>
                    <a:lnTo>
                      <a:pt x="36713" y="601154"/>
                    </a:lnTo>
                    <a:lnTo>
                      <a:pt x="71976" y="617154"/>
                    </a:lnTo>
                    <a:lnTo>
                      <a:pt x="1893113" y="618998"/>
                    </a:lnTo>
                    <a:lnTo>
                      <a:pt x="1897689" y="618778"/>
                    </a:lnTo>
                    <a:lnTo>
                      <a:pt x="1909330" y="617266"/>
                    </a:lnTo>
                    <a:lnTo>
                      <a:pt x="1925540" y="613156"/>
                    </a:lnTo>
                    <a:lnTo>
                      <a:pt x="1926539" y="612648"/>
                    </a:lnTo>
                    <a:lnTo>
                      <a:pt x="93117" y="612648"/>
                    </a:lnTo>
                    <a:lnTo>
                      <a:pt x="75390" y="611312"/>
                    </a:lnTo>
                    <a:lnTo>
                      <a:pt x="37228" y="594971"/>
                    </a:lnTo>
                    <a:lnTo>
                      <a:pt x="14432" y="562042"/>
                    </a:lnTo>
                    <a:lnTo>
                      <a:pt x="6287" y="527088"/>
                    </a:lnTo>
                    <a:lnTo>
                      <a:pt x="6394" y="91909"/>
                    </a:lnTo>
                    <a:lnTo>
                      <a:pt x="16855" y="47734"/>
                    </a:lnTo>
                    <a:lnTo>
                      <a:pt x="56898" y="14483"/>
                    </a:lnTo>
                    <a:lnTo>
                      <a:pt x="91847" y="6350"/>
                    </a:lnTo>
                    <a:lnTo>
                      <a:pt x="93117" y="6350"/>
                    </a:lnTo>
                    <a:lnTo>
                      <a:pt x="93117" y="0"/>
                    </a:lnTo>
                    <a:close/>
                  </a:path>
                  <a:path extrusionOk="0" h="618998" w="1986233">
                    <a:moveTo>
                      <a:pt x="93117" y="0"/>
                    </a:moveTo>
                    <a:lnTo>
                      <a:pt x="93117" y="6350"/>
                    </a:lnTo>
                    <a:lnTo>
                      <a:pt x="1893113" y="6350"/>
                    </a:lnTo>
                    <a:lnTo>
                      <a:pt x="1910839" y="7681"/>
                    </a:lnTo>
                    <a:lnTo>
                      <a:pt x="1949005" y="24018"/>
                    </a:lnTo>
                    <a:lnTo>
                      <a:pt x="1971807" y="56955"/>
                    </a:lnTo>
                    <a:lnTo>
                      <a:pt x="1979943" y="91909"/>
                    </a:lnTo>
                    <a:lnTo>
                      <a:pt x="1979847" y="527088"/>
                    </a:lnTo>
                    <a:lnTo>
                      <a:pt x="1969382" y="571257"/>
                    </a:lnTo>
                    <a:lnTo>
                      <a:pt x="1929338" y="604509"/>
                    </a:lnTo>
                    <a:lnTo>
                      <a:pt x="1894383" y="612648"/>
                    </a:lnTo>
                    <a:lnTo>
                      <a:pt x="1926539" y="612648"/>
                    </a:lnTo>
                    <a:lnTo>
                      <a:pt x="1959831" y="591364"/>
                    </a:lnTo>
                    <a:lnTo>
                      <a:pt x="1984450" y="546959"/>
                    </a:lnTo>
                    <a:lnTo>
                      <a:pt x="1986233" y="91909"/>
                    </a:lnTo>
                    <a:lnTo>
                      <a:pt x="1986075" y="88597"/>
                    </a:lnTo>
                    <a:lnTo>
                      <a:pt x="1973975" y="48015"/>
                    </a:lnTo>
                    <a:lnTo>
                      <a:pt x="1949520" y="17843"/>
                    </a:lnTo>
                    <a:lnTo>
                      <a:pt x="1914258" y="1843"/>
                    </a:lnTo>
                    <a:lnTo>
                      <a:pt x="1899369" y="135"/>
                    </a:lnTo>
                    <a:lnTo>
                      <a:pt x="9311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53" name="Google Shape;253;p7"/>
              <p:cNvSpPr/>
              <p:nvPr/>
            </p:nvSpPr>
            <p:spPr>
              <a:xfrm>
                <a:off x="776767" y="452412"/>
                <a:ext cx="137159" cy="128015"/>
              </a:xfrm>
              <a:prstGeom prst="rect">
                <a:avLst/>
              </a:prstGeom>
              <a:blipFill rotWithShape="1">
                <a:blip r:embed="rId20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54" name="Google Shape;254;p7"/>
              <p:cNvSpPr txBox="1"/>
              <p:nvPr/>
            </p:nvSpPr>
            <p:spPr>
              <a:xfrm>
                <a:off x="764067" y="567732"/>
                <a:ext cx="139700" cy="1352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127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2x</a:t>
                </a:r>
                <a:endParaRPr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7"/>
              <p:cNvSpPr/>
              <p:nvPr/>
            </p:nvSpPr>
            <p:spPr>
              <a:xfrm>
                <a:off x="1273921" y="296964"/>
                <a:ext cx="295656" cy="283463"/>
              </a:xfrm>
              <a:prstGeom prst="rect">
                <a:avLst/>
              </a:prstGeom>
              <a:blipFill rotWithShape="1">
                <a:blip r:embed="rId21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56" name="Google Shape;256;p7"/>
              <p:cNvSpPr txBox="1"/>
              <p:nvPr/>
            </p:nvSpPr>
            <p:spPr>
              <a:xfrm>
                <a:off x="1261226" y="567732"/>
                <a:ext cx="116839" cy="1352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127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1x</a:t>
                </a:r>
                <a:endParaRPr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7" name="Google Shape;257;p7"/>
            <p:cNvGrpSpPr/>
            <p:nvPr/>
          </p:nvGrpSpPr>
          <p:grpSpPr>
            <a:xfrm>
              <a:off x="2339752" y="5589240"/>
              <a:ext cx="1986356" cy="681723"/>
              <a:chOff x="3581994" y="179997"/>
              <a:chExt cx="1986356" cy="681723"/>
            </a:xfrm>
          </p:grpSpPr>
          <p:sp>
            <p:nvSpPr>
              <p:cNvPr id="258" name="Google Shape;258;p7"/>
              <p:cNvSpPr/>
              <p:nvPr/>
            </p:nvSpPr>
            <p:spPr>
              <a:xfrm>
                <a:off x="3581994" y="179997"/>
                <a:ext cx="1919986" cy="681723"/>
              </a:xfrm>
              <a:prstGeom prst="rect">
                <a:avLst/>
              </a:prstGeom>
              <a:blipFill rotWithShape="1">
                <a:blip r:embed="rId22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59" name="Google Shape;259;p7"/>
              <p:cNvSpPr/>
              <p:nvPr/>
            </p:nvSpPr>
            <p:spPr>
              <a:xfrm>
                <a:off x="3675174" y="183184"/>
                <a:ext cx="1893176" cy="675360"/>
              </a:xfrm>
              <a:prstGeom prst="rect">
                <a:avLst/>
              </a:prstGeom>
              <a:blipFill rotWithShape="1">
                <a:blip r:embed="rId23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60" name="Google Shape;260;p7"/>
              <p:cNvSpPr/>
              <p:nvPr/>
            </p:nvSpPr>
            <p:spPr>
              <a:xfrm>
                <a:off x="3585277" y="183177"/>
                <a:ext cx="1979802" cy="675271"/>
              </a:xfrm>
              <a:custGeom>
                <a:rect b="b" l="l" r="r" t="t"/>
                <a:pathLst>
                  <a:path extrusionOk="0" h="675271" w="1979802">
                    <a:moveTo>
                      <a:pt x="89896" y="0"/>
                    </a:moveTo>
                    <a:lnTo>
                      <a:pt x="46053" y="715"/>
                    </a:lnTo>
                    <a:lnTo>
                      <a:pt x="5719" y="19315"/>
                    </a:lnTo>
                    <a:lnTo>
                      <a:pt x="0" y="65190"/>
                    </a:lnTo>
                    <a:lnTo>
                      <a:pt x="9" y="610183"/>
                    </a:lnTo>
                    <a:lnTo>
                      <a:pt x="5627" y="655840"/>
                    </a:lnTo>
                    <a:lnTo>
                      <a:pt x="45690" y="674622"/>
                    </a:lnTo>
                    <a:lnTo>
                      <a:pt x="1914237" y="675271"/>
                    </a:lnTo>
                    <a:lnTo>
                      <a:pt x="1933740" y="674645"/>
                    </a:lnTo>
                    <a:lnTo>
                      <a:pt x="1974081" y="656049"/>
                    </a:lnTo>
                    <a:lnTo>
                      <a:pt x="1979802" y="610183"/>
                    </a:lnTo>
                    <a:lnTo>
                      <a:pt x="1979794" y="65190"/>
                    </a:lnTo>
                    <a:lnTo>
                      <a:pt x="1974175" y="19523"/>
                    </a:lnTo>
                    <a:lnTo>
                      <a:pt x="1934116" y="738"/>
                    </a:lnTo>
                    <a:lnTo>
                      <a:pt x="89896" y="0"/>
                    </a:lnTo>
                    <a:close/>
                  </a:path>
                </a:pathLst>
              </a:custGeom>
              <a:solidFill>
                <a:srgbClr val="ADED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61" name="Google Shape;261;p7"/>
              <p:cNvSpPr/>
              <p:nvPr/>
            </p:nvSpPr>
            <p:spPr>
              <a:xfrm>
                <a:off x="3582056" y="180002"/>
                <a:ext cx="1986234" cy="681710"/>
              </a:xfrm>
              <a:custGeom>
                <a:rect b="b" l="l" r="r" t="t"/>
                <a:pathLst>
                  <a:path extrusionOk="0" h="681710" w="1986234">
                    <a:moveTo>
                      <a:pt x="93117" y="0"/>
                    </a:moveTo>
                    <a:lnTo>
                      <a:pt x="47963" y="12319"/>
                    </a:lnTo>
                    <a:lnTo>
                      <a:pt x="17787" y="36778"/>
                    </a:lnTo>
                    <a:lnTo>
                      <a:pt x="1784" y="72045"/>
                    </a:lnTo>
                    <a:lnTo>
                      <a:pt x="0" y="589800"/>
                    </a:lnTo>
                    <a:lnTo>
                      <a:pt x="163" y="593117"/>
                    </a:lnTo>
                    <a:lnTo>
                      <a:pt x="12264" y="633694"/>
                    </a:lnTo>
                    <a:lnTo>
                      <a:pt x="36716" y="663869"/>
                    </a:lnTo>
                    <a:lnTo>
                      <a:pt x="71981" y="679868"/>
                    </a:lnTo>
                    <a:lnTo>
                      <a:pt x="1893114" y="681710"/>
                    </a:lnTo>
                    <a:lnTo>
                      <a:pt x="1897689" y="681492"/>
                    </a:lnTo>
                    <a:lnTo>
                      <a:pt x="1909326" y="679986"/>
                    </a:lnTo>
                    <a:lnTo>
                      <a:pt x="1925532" y="675880"/>
                    </a:lnTo>
                    <a:lnTo>
                      <a:pt x="1926528" y="675373"/>
                    </a:lnTo>
                    <a:lnTo>
                      <a:pt x="93117" y="675360"/>
                    </a:lnTo>
                    <a:lnTo>
                      <a:pt x="75390" y="674029"/>
                    </a:lnTo>
                    <a:lnTo>
                      <a:pt x="37229" y="657688"/>
                    </a:lnTo>
                    <a:lnTo>
                      <a:pt x="14434" y="624754"/>
                    </a:lnTo>
                    <a:lnTo>
                      <a:pt x="6288" y="589800"/>
                    </a:lnTo>
                    <a:lnTo>
                      <a:pt x="6395" y="91909"/>
                    </a:lnTo>
                    <a:lnTo>
                      <a:pt x="16856" y="47737"/>
                    </a:lnTo>
                    <a:lnTo>
                      <a:pt x="56901" y="14483"/>
                    </a:lnTo>
                    <a:lnTo>
                      <a:pt x="91860" y="6350"/>
                    </a:lnTo>
                    <a:lnTo>
                      <a:pt x="93117" y="6350"/>
                    </a:lnTo>
                    <a:lnTo>
                      <a:pt x="93117" y="0"/>
                    </a:lnTo>
                    <a:close/>
                  </a:path>
                  <a:path extrusionOk="0" h="681710" w="1986234">
                    <a:moveTo>
                      <a:pt x="93117" y="0"/>
                    </a:moveTo>
                    <a:lnTo>
                      <a:pt x="93117" y="6350"/>
                    </a:lnTo>
                    <a:lnTo>
                      <a:pt x="1893114" y="6350"/>
                    </a:lnTo>
                    <a:lnTo>
                      <a:pt x="1910840" y="7681"/>
                    </a:lnTo>
                    <a:lnTo>
                      <a:pt x="1949005" y="24018"/>
                    </a:lnTo>
                    <a:lnTo>
                      <a:pt x="1971807" y="56953"/>
                    </a:lnTo>
                    <a:lnTo>
                      <a:pt x="1979944" y="91909"/>
                    </a:lnTo>
                    <a:lnTo>
                      <a:pt x="1979849" y="589800"/>
                    </a:lnTo>
                    <a:lnTo>
                      <a:pt x="1969383" y="633978"/>
                    </a:lnTo>
                    <a:lnTo>
                      <a:pt x="1929338" y="667225"/>
                    </a:lnTo>
                    <a:lnTo>
                      <a:pt x="1894384" y="675373"/>
                    </a:lnTo>
                    <a:lnTo>
                      <a:pt x="1926553" y="675360"/>
                    </a:lnTo>
                    <a:lnTo>
                      <a:pt x="1959828" y="654085"/>
                    </a:lnTo>
                    <a:lnTo>
                      <a:pt x="1984449" y="609687"/>
                    </a:lnTo>
                    <a:lnTo>
                      <a:pt x="1986234" y="91909"/>
                    </a:lnTo>
                    <a:lnTo>
                      <a:pt x="1986076" y="88597"/>
                    </a:lnTo>
                    <a:lnTo>
                      <a:pt x="1973976" y="48015"/>
                    </a:lnTo>
                    <a:lnTo>
                      <a:pt x="1949520" y="17843"/>
                    </a:lnTo>
                    <a:lnTo>
                      <a:pt x="1914258" y="1843"/>
                    </a:lnTo>
                    <a:lnTo>
                      <a:pt x="1899370" y="135"/>
                    </a:lnTo>
                    <a:lnTo>
                      <a:pt x="9311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62" name="Google Shape;262;p7"/>
              <p:cNvSpPr/>
              <p:nvPr/>
            </p:nvSpPr>
            <p:spPr>
              <a:xfrm>
                <a:off x="3777079" y="255181"/>
                <a:ext cx="582168" cy="429768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63" name="Google Shape;263;p7"/>
              <p:cNvSpPr txBox="1"/>
              <p:nvPr/>
            </p:nvSpPr>
            <p:spPr>
              <a:xfrm>
                <a:off x="3764385" y="672243"/>
                <a:ext cx="116839" cy="1352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127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1x</a:t>
                </a:r>
                <a:endParaRPr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7"/>
              <p:cNvSpPr/>
              <p:nvPr/>
            </p:nvSpPr>
            <p:spPr>
              <a:xfrm>
                <a:off x="4570600" y="401485"/>
                <a:ext cx="295655" cy="283463"/>
              </a:xfrm>
              <a:prstGeom prst="rect">
                <a:avLst/>
              </a:prstGeom>
              <a:blipFill rotWithShape="1">
                <a:blip r:embed="rId24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65" name="Google Shape;265;p7"/>
              <p:cNvSpPr txBox="1"/>
              <p:nvPr/>
            </p:nvSpPr>
            <p:spPr>
              <a:xfrm>
                <a:off x="4557903" y="672243"/>
                <a:ext cx="116839" cy="1352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127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1x</a:t>
                </a:r>
                <a:endParaRPr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7"/>
              <p:cNvSpPr/>
              <p:nvPr/>
            </p:nvSpPr>
            <p:spPr>
              <a:xfrm>
                <a:off x="5077609" y="401485"/>
                <a:ext cx="295643" cy="283463"/>
              </a:xfrm>
              <a:prstGeom prst="rect">
                <a:avLst/>
              </a:prstGeom>
              <a:blipFill rotWithShape="1">
                <a:blip r:embed="rId25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67" name="Google Shape;267;p7"/>
              <p:cNvSpPr txBox="1"/>
              <p:nvPr/>
            </p:nvSpPr>
            <p:spPr>
              <a:xfrm>
                <a:off x="5064909" y="672243"/>
                <a:ext cx="116839" cy="1352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127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1x</a:t>
                </a:r>
                <a:endParaRPr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8" name="Google Shape;268;p7"/>
            <p:cNvGrpSpPr/>
            <p:nvPr/>
          </p:nvGrpSpPr>
          <p:grpSpPr>
            <a:xfrm>
              <a:off x="4355976" y="3645024"/>
              <a:ext cx="1986298" cy="642102"/>
              <a:chOff x="359991" y="179997"/>
              <a:chExt cx="1986298" cy="642102"/>
            </a:xfrm>
          </p:grpSpPr>
          <p:sp>
            <p:nvSpPr>
              <p:cNvPr id="269" name="Google Shape;269;p7"/>
              <p:cNvSpPr/>
              <p:nvPr/>
            </p:nvSpPr>
            <p:spPr>
              <a:xfrm>
                <a:off x="359991" y="179997"/>
                <a:ext cx="1919989" cy="642099"/>
              </a:xfrm>
              <a:prstGeom prst="rect">
                <a:avLst/>
              </a:prstGeom>
              <a:blipFill rotWithShape="1">
                <a:blip r:embed="rId26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70" name="Google Shape;270;p7"/>
              <p:cNvSpPr/>
              <p:nvPr/>
            </p:nvSpPr>
            <p:spPr>
              <a:xfrm>
                <a:off x="453171" y="183184"/>
                <a:ext cx="1893055" cy="635736"/>
              </a:xfrm>
              <a:prstGeom prst="rect">
                <a:avLst/>
              </a:prstGeom>
              <a:blipFill rotWithShape="1">
                <a:blip r:embed="rId27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71" name="Google Shape;271;p7"/>
              <p:cNvSpPr/>
              <p:nvPr/>
            </p:nvSpPr>
            <p:spPr>
              <a:xfrm>
                <a:off x="363264" y="183175"/>
                <a:ext cx="1979815" cy="635659"/>
              </a:xfrm>
              <a:custGeom>
                <a:rect b="b" l="l" r="r" t="t"/>
                <a:pathLst>
                  <a:path extrusionOk="0" h="635659" w="1979815">
                    <a:moveTo>
                      <a:pt x="89909" y="0"/>
                    </a:moveTo>
                    <a:lnTo>
                      <a:pt x="46064" y="715"/>
                    </a:lnTo>
                    <a:lnTo>
                      <a:pt x="5723" y="19310"/>
                    </a:lnTo>
                    <a:lnTo>
                      <a:pt x="0" y="65172"/>
                    </a:lnTo>
                    <a:lnTo>
                      <a:pt x="9" y="570577"/>
                    </a:lnTo>
                    <a:lnTo>
                      <a:pt x="5625" y="616220"/>
                    </a:lnTo>
                    <a:lnTo>
                      <a:pt x="45676" y="635009"/>
                    </a:lnTo>
                    <a:lnTo>
                      <a:pt x="1914247" y="635659"/>
                    </a:lnTo>
                    <a:lnTo>
                      <a:pt x="1933750" y="635034"/>
                    </a:lnTo>
                    <a:lnTo>
                      <a:pt x="1974091" y="616439"/>
                    </a:lnTo>
                    <a:lnTo>
                      <a:pt x="1979815" y="570577"/>
                    </a:lnTo>
                    <a:lnTo>
                      <a:pt x="1979805" y="65172"/>
                    </a:lnTo>
                    <a:lnTo>
                      <a:pt x="1974189" y="19528"/>
                    </a:lnTo>
                    <a:lnTo>
                      <a:pt x="1934138" y="739"/>
                    </a:lnTo>
                    <a:lnTo>
                      <a:pt x="89909" y="0"/>
                    </a:lnTo>
                    <a:close/>
                  </a:path>
                </a:pathLst>
              </a:custGeom>
              <a:solidFill>
                <a:srgbClr val="ADED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72" name="Google Shape;272;p7"/>
              <p:cNvSpPr/>
              <p:nvPr/>
            </p:nvSpPr>
            <p:spPr>
              <a:xfrm>
                <a:off x="360056" y="180000"/>
                <a:ext cx="1986233" cy="642099"/>
              </a:xfrm>
              <a:custGeom>
                <a:rect b="b" l="l" r="r" t="t"/>
                <a:pathLst>
                  <a:path extrusionOk="0" h="642099" w="1986233">
                    <a:moveTo>
                      <a:pt x="93117" y="0"/>
                    </a:moveTo>
                    <a:lnTo>
                      <a:pt x="47958" y="12324"/>
                    </a:lnTo>
                    <a:lnTo>
                      <a:pt x="17785" y="36781"/>
                    </a:lnTo>
                    <a:lnTo>
                      <a:pt x="1783" y="72051"/>
                    </a:lnTo>
                    <a:lnTo>
                      <a:pt x="0" y="550189"/>
                    </a:lnTo>
                    <a:lnTo>
                      <a:pt x="162" y="553493"/>
                    </a:lnTo>
                    <a:lnTo>
                      <a:pt x="12264" y="594071"/>
                    </a:lnTo>
                    <a:lnTo>
                      <a:pt x="36718" y="624248"/>
                    </a:lnTo>
                    <a:lnTo>
                      <a:pt x="71987" y="640252"/>
                    </a:lnTo>
                    <a:lnTo>
                      <a:pt x="1893113" y="642099"/>
                    </a:lnTo>
                    <a:lnTo>
                      <a:pt x="1897689" y="641873"/>
                    </a:lnTo>
                    <a:lnTo>
                      <a:pt x="1909329" y="640362"/>
                    </a:lnTo>
                    <a:lnTo>
                      <a:pt x="1925535" y="636253"/>
                    </a:lnTo>
                    <a:lnTo>
                      <a:pt x="1926525" y="635749"/>
                    </a:lnTo>
                    <a:lnTo>
                      <a:pt x="93117" y="635749"/>
                    </a:lnTo>
                    <a:lnTo>
                      <a:pt x="75391" y="634413"/>
                    </a:lnTo>
                    <a:lnTo>
                      <a:pt x="37231" y="618072"/>
                    </a:lnTo>
                    <a:lnTo>
                      <a:pt x="14433" y="585140"/>
                    </a:lnTo>
                    <a:lnTo>
                      <a:pt x="6287" y="550189"/>
                    </a:lnTo>
                    <a:lnTo>
                      <a:pt x="6383" y="91909"/>
                    </a:lnTo>
                    <a:lnTo>
                      <a:pt x="16845" y="47746"/>
                    </a:lnTo>
                    <a:lnTo>
                      <a:pt x="56890" y="14488"/>
                    </a:lnTo>
                    <a:lnTo>
                      <a:pt x="91847" y="6350"/>
                    </a:lnTo>
                    <a:lnTo>
                      <a:pt x="93117" y="6350"/>
                    </a:lnTo>
                    <a:lnTo>
                      <a:pt x="93117" y="0"/>
                    </a:lnTo>
                    <a:close/>
                  </a:path>
                  <a:path extrusionOk="0" h="642099" w="1986233">
                    <a:moveTo>
                      <a:pt x="93117" y="0"/>
                    </a:moveTo>
                    <a:lnTo>
                      <a:pt x="93117" y="6350"/>
                    </a:lnTo>
                    <a:lnTo>
                      <a:pt x="1893113" y="6350"/>
                    </a:lnTo>
                    <a:lnTo>
                      <a:pt x="1910841" y="7685"/>
                    </a:lnTo>
                    <a:lnTo>
                      <a:pt x="1949007" y="24026"/>
                    </a:lnTo>
                    <a:lnTo>
                      <a:pt x="1971805" y="56954"/>
                    </a:lnTo>
                    <a:lnTo>
                      <a:pt x="1979943" y="91909"/>
                    </a:lnTo>
                    <a:lnTo>
                      <a:pt x="1979847" y="550189"/>
                    </a:lnTo>
                    <a:lnTo>
                      <a:pt x="1969382" y="594354"/>
                    </a:lnTo>
                    <a:lnTo>
                      <a:pt x="1929334" y="627605"/>
                    </a:lnTo>
                    <a:lnTo>
                      <a:pt x="1894383" y="635749"/>
                    </a:lnTo>
                    <a:lnTo>
                      <a:pt x="1926525" y="635749"/>
                    </a:lnTo>
                    <a:lnTo>
                      <a:pt x="1959830" y="614464"/>
                    </a:lnTo>
                    <a:lnTo>
                      <a:pt x="1984450" y="570060"/>
                    </a:lnTo>
                    <a:lnTo>
                      <a:pt x="1986233" y="91909"/>
                    </a:lnTo>
                    <a:lnTo>
                      <a:pt x="1986075" y="88605"/>
                    </a:lnTo>
                    <a:lnTo>
                      <a:pt x="1973975" y="48024"/>
                    </a:lnTo>
                    <a:lnTo>
                      <a:pt x="1949522" y="17846"/>
                    </a:lnTo>
                    <a:lnTo>
                      <a:pt x="1914264" y="1845"/>
                    </a:lnTo>
                    <a:lnTo>
                      <a:pt x="1899377" y="135"/>
                    </a:lnTo>
                    <a:lnTo>
                      <a:pt x="9311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73" name="Google Shape;273;p7"/>
              <p:cNvSpPr/>
              <p:nvPr/>
            </p:nvSpPr>
            <p:spPr>
              <a:xfrm>
                <a:off x="749500" y="300888"/>
                <a:ext cx="368795" cy="344424"/>
              </a:xfrm>
              <a:prstGeom prst="rect">
                <a:avLst/>
              </a:prstGeom>
              <a:blipFill rotWithShape="1">
                <a:blip r:embed="rId28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74" name="Google Shape;274;p7"/>
              <p:cNvSpPr txBox="1"/>
              <p:nvPr/>
            </p:nvSpPr>
            <p:spPr>
              <a:xfrm>
                <a:off x="736803" y="632619"/>
                <a:ext cx="116839" cy="1352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127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1x</a:t>
                </a:r>
                <a:endParaRPr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7"/>
              <p:cNvSpPr/>
              <p:nvPr/>
            </p:nvSpPr>
            <p:spPr>
              <a:xfrm>
                <a:off x="1478302" y="255168"/>
                <a:ext cx="478536" cy="390144"/>
              </a:xfrm>
              <a:prstGeom prst="rect">
                <a:avLst/>
              </a:prstGeom>
              <a:blipFill rotWithShape="1">
                <a:blip r:embed="rId16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76" name="Google Shape;276;p7"/>
              <p:cNvSpPr txBox="1"/>
              <p:nvPr/>
            </p:nvSpPr>
            <p:spPr>
              <a:xfrm>
                <a:off x="1465610" y="632619"/>
                <a:ext cx="116839" cy="1352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127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1x</a:t>
                </a:r>
                <a:endParaRPr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7" name="Google Shape;277;p7"/>
            <p:cNvGrpSpPr/>
            <p:nvPr/>
          </p:nvGrpSpPr>
          <p:grpSpPr>
            <a:xfrm>
              <a:off x="4355976" y="4293096"/>
              <a:ext cx="1986299" cy="619010"/>
              <a:chOff x="3761991" y="179997"/>
              <a:chExt cx="1986299" cy="619010"/>
            </a:xfrm>
          </p:grpSpPr>
          <p:sp>
            <p:nvSpPr>
              <p:cNvPr id="278" name="Google Shape;278;p7"/>
              <p:cNvSpPr/>
              <p:nvPr/>
            </p:nvSpPr>
            <p:spPr>
              <a:xfrm>
                <a:off x="3761991" y="179997"/>
                <a:ext cx="1919989" cy="619010"/>
              </a:xfrm>
              <a:prstGeom prst="rect">
                <a:avLst/>
              </a:prstGeom>
              <a:blipFill rotWithShape="1">
                <a:blip r:embed="rId29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79" name="Google Shape;279;p7"/>
              <p:cNvSpPr/>
              <p:nvPr/>
            </p:nvSpPr>
            <p:spPr>
              <a:xfrm>
                <a:off x="3855171" y="183184"/>
                <a:ext cx="1893055" cy="612648"/>
              </a:xfrm>
              <a:prstGeom prst="rect">
                <a:avLst/>
              </a:prstGeom>
              <a:blipFill rotWithShape="1">
                <a:blip r:embed="rId30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80" name="Google Shape;280;p7"/>
              <p:cNvSpPr/>
              <p:nvPr/>
            </p:nvSpPr>
            <p:spPr>
              <a:xfrm>
                <a:off x="3765265" y="183175"/>
                <a:ext cx="1979815" cy="612558"/>
              </a:xfrm>
              <a:custGeom>
                <a:rect b="b" l="l" r="r" t="t"/>
                <a:pathLst>
                  <a:path extrusionOk="0" h="612558" w="1979815">
                    <a:moveTo>
                      <a:pt x="89909" y="0"/>
                    </a:moveTo>
                    <a:lnTo>
                      <a:pt x="46064" y="715"/>
                    </a:lnTo>
                    <a:lnTo>
                      <a:pt x="5723" y="19310"/>
                    </a:lnTo>
                    <a:lnTo>
                      <a:pt x="0" y="65172"/>
                    </a:lnTo>
                    <a:lnTo>
                      <a:pt x="9" y="547475"/>
                    </a:lnTo>
                    <a:lnTo>
                      <a:pt x="5625" y="593119"/>
                    </a:lnTo>
                    <a:lnTo>
                      <a:pt x="45676" y="611908"/>
                    </a:lnTo>
                    <a:lnTo>
                      <a:pt x="1914247" y="612558"/>
                    </a:lnTo>
                    <a:lnTo>
                      <a:pt x="1933750" y="611932"/>
                    </a:lnTo>
                    <a:lnTo>
                      <a:pt x="1974091" y="593337"/>
                    </a:lnTo>
                    <a:lnTo>
                      <a:pt x="1979815" y="547475"/>
                    </a:lnTo>
                    <a:lnTo>
                      <a:pt x="1979805" y="65172"/>
                    </a:lnTo>
                    <a:lnTo>
                      <a:pt x="1974189" y="19528"/>
                    </a:lnTo>
                    <a:lnTo>
                      <a:pt x="1934138" y="739"/>
                    </a:lnTo>
                    <a:lnTo>
                      <a:pt x="89909" y="0"/>
                    </a:lnTo>
                    <a:close/>
                  </a:path>
                </a:pathLst>
              </a:custGeom>
              <a:solidFill>
                <a:srgbClr val="ADED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81" name="Google Shape;281;p7"/>
              <p:cNvSpPr/>
              <p:nvPr/>
            </p:nvSpPr>
            <p:spPr>
              <a:xfrm>
                <a:off x="3762057" y="180000"/>
                <a:ext cx="1986233" cy="618998"/>
              </a:xfrm>
              <a:custGeom>
                <a:rect b="b" l="l" r="r" t="t"/>
                <a:pathLst>
                  <a:path extrusionOk="0" h="618998" w="1986233">
                    <a:moveTo>
                      <a:pt x="93117" y="0"/>
                    </a:moveTo>
                    <a:lnTo>
                      <a:pt x="47958" y="12324"/>
                    </a:lnTo>
                    <a:lnTo>
                      <a:pt x="17785" y="36781"/>
                    </a:lnTo>
                    <a:lnTo>
                      <a:pt x="1783" y="72051"/>
                    </a:lnTo>
                    <a:lnTo>
                      <a:pt x="0" y="527088"/>
                    </a:lnTo>
                    <a:lnTo>
                      <a:pt x="162" y="530392"/>
                    </a:lnTo>
                    <a:lnTo>
                      <a:pt x="12260" y="570970"/>
                    </a:lnTo>
                    <a:lnTo>
                      <a:pt x="36710" y="601150"/>
                    </a:lnTo>
                    <a:lnTo>
                      <a:pt x="71969" y="617153"/>
                    </a:lnTo>
                    <a:lnTo>
                      <a:pt x="1893113" y="618998"/>
                    </a:lnTo>
                    <a:lnTo>
                      <a:pt x="1897688" y="618780"/>
                    </a:lnTo>
                    <a:lnTo>
                      <a:pt x="1909325" y="617273"/>
                    </a:lnTo>
                    <a:lnTo>
                      <a:pt x="1925531" y="613167"/>
                    </a:lnTo>
                    <a:lnTo>
                      <a:pt x="1926552" y="612648"/>
                    </a:lnTo>
                    <a:lnTo>
                      <a:pt x="93117" y="612648"/>
                    </a:lnTo>
                    <a:lnTo>
                      <a:pt x="75390" y="611312"/>
                    </a:lnTo>
                    <a:lnTo>
                      <a:pt x="37228" y="594971"/>
                    </a:lnTo>
                    <a:lnTo>
                      <a:pt x="14431" y="562038"/>
                    </a:lnTo>
                    <a:lnTo>
                      <a:pt x="6287" y="527088"/>
                    </a:lnTo>
                    <a:lnTo>
                      <a:pt x="6383" y="91909"/>
                    </a:lnTo>
                    <a:lnTo>
                      <a:pt x="16845" y="47746"/>
                    </a:lnTo>
                    <a:lnTo>
                      <a:pt x="56890" y="14488"/>
                    </a:lnTo>
                    <a:lnTo>
                      <a:pt x="91847" y="6350"/>
                    </a:lnTo>
                    <a:lnTo>
                      <a:pt x="93117" y="6350"/>
                    </a:lnTo>
                    <a:lnTo>
                      <a:pt x="93117" y="0"/>
                    </a:lnTo>
                    <a:close/>
                  </a:path>
                  <a:path extrusionOk="0" h="618998" w="1986233">
                    <a:moveTo>
                      <a:pt x="93117" y="0"/>
                    </a:moveTo>
                    <a:lnTo>
                      <a:pt x="93117" y="6350"/>
                    </a:lnTo>
                    <a:lnTo>
                      <a:pt x="1893113" y="6350"/>
                    </a:lnTo>
                    <a:lnTo>
                      <a:pt x="1910839" y="7685"/>
                    </a:lnTo>
                    <a:lnTo>
                      <a:pt x="1949005" y="24022"/>
                    </a:lnTo>
                    <a:lnTo>
                      <a:pt x="1971805" y="56950"/>
                    </a:lnTo>
                    <a:lnTo>
                      <a:pt x="1979943" y="91909"/>
                    </a:lnTo>
                    <a:lnTo>
                      <a:pt x="1979847" y="527088"/>
                    </a:lnTo>
                    <a:lnTo>
                      <a:pt x="1969385" y="571253"/>
                    </a:lnTo>
                    <a:lnTo>
                      <a:pt x="1929339" y="604511"/>
                    </a:lnTo>
                    <a:lnTo>
                      <a:pt x="1894383" y="612648"/>
                    </a:lnTo>
                    <a:lnTo>
                      <a:pt x="1926552" y="612648"/>
                    </a:lnTo>
                    <a:lnTo>
                      <a:pt x="1959825" y="591371"/>
                    </a:lnTo>
                    <a:lnTo>
                      <a:pt x="1984447" y="546973"/>
                    </a:lnTo>
                    <a:lnTo>
                      <a:pt x="1986233" y="91909"/>
                    </a:lnTo>
                    <a:lnTo>
                      <a:pt x="1986075" y="88605"/>
                    </a:lnTo>
                    <a:lnTo>
                      <a:pt x="1973975" y="48024"/>
                    </a:lnTo>
                    <a:lnTo>
                      <a:pt x="1949522" y="17846"/>
                    </a:lnTo>
                    <a:lnTo>
                      <a:pt x="1914264" y="1845"/>
                    </a:lnTo>
                    <a:lnTo>
                      <a:pt x="1899377" y="135"/>
                    </a:lnTo>
                    <a:lnTo>
                      <a:pt x="9311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82" name="Google Shape;282;p7"/>
              <p:cNvSpPr/>
              <p:nvPr/>
            </p:nvSpPr>
            <p:spPr>
              <a:xfrm>
                <a:off x="4567717" y="287820"/>
                <a:ext cx="374903" cy="301751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83" name="Google Shape;283;p7"/>
              <p:cNvSpPr txBox="1"/>
              <p:nvPr/>
            </p:nvSpPr>
            <p:spPr>
              <a:xfrm>
                <a:off x="4555023" y="576876"/>
                <a:ext cx="116839" cy="1352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127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1x</a:t>
                </a:r>
                <a:endParaRPr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4" name="Google Shape;284;p7"/>
            <p:cNvGrpSpPr/>
            <p:nvPr/>
          </p:nvGrpSpPr>
          <p:grpSpPr>
            <a:xfrm>
              <a:off x="4355976" y="1657625"/>
              <a:ext cx="1986296" cy="642104"/>
              <a:chOff x="179994" y="179997"/>
              <a:chExt cx="1986296" cy="642104"/>
            </a:xfrm>
          </p:grpSpPr>
          <p:sp>
            <p:nvSpPr>
              <p:cNvPr id="285" name="Google Shape;285;p7"/>
              <p:cNvSpPr/>
              <p:nvPr/>
            </p:nvSpPr>
            <p:spPr>
              <a:xfrm>
                <a:off x="179994" y="179997"/>
                <a:ext cx="1919983" cy="642099"/>
              </a:xfrm>
              <a:prstGeom prst="rect">
                <a:avLst/>
              </a:prstGeom>
              <a:blipFill rotWithShape="1">
                <a:blip r:embed="rId31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86" name="Google Shape;286;p7"/>
              <p:cNvSpPr/>
              <p:nvPr/>
            </p:nvSpPr>
            <p:spPr>
              <a:xfrm>
                <a:off x="273174" y="183184"/>
                <a:ext cx="1893056" cy="635736"/>
              </a:xfrm>
              <a:prstGeom prst="rect">
                <a:avLst/>
              </a:prstGeom>
              <a:blipFill rotWithShape="1">
                <a:blip r:embed="rId32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87" name="Google Shape;287;p7"/>
              <p:cNvSpPr/>
              <p:nvPr/>
            </p:nvSpPr>
            <p:spPr>
              <a:xfrm>
                <a:off x="183277" y="183177"/>
                <a:ext cx="1979802" cy="635647"/>
              </a:xfrm>
              <a:custGeom>
                <a:rect b="b" l="l" r="r" t="t"/>
                <a:pathLst>
                  <a:path extrusionOk="0" h="635647" w="1979802">
                    <a:moveTo>
                      <a:pt x="89896" y="0"/>
                    </a:moveTo>
                    <a:lnTo>
                      <a:pt x="46053" y="715"/>
                    </a:lnTo>
                    <a:lnTo>
                      <a:pt x="5719" y="19315"/>
                    </a:lnTo>
                    <a:lnTo>
                      <a:pt x="0" y="65190"/>
                    </a:lnTo>
                    <a:lnTo>
                      <a:pt x="9" y="570559"/>
                    </a:lnTo>
                    <a:lnTo>
                      <a:pt x="5627" y="616216"/>
                    </a:lnTo>
                    <a:lnTo>
                      <a:pt x="45690" y="634998"/>
                    </a:lnTo>
                    <a:lnTo>
                      <a:pt x="1914237" y="635647"/>
                    </a:lnTo>
                    <a:lnTo>
                      <a:pt x="1933740" y="635021"/>
                    </a:lnTo>
                    <a:lnTo>
                      <a:pt x="1974081" y="616425"/>
                    </a:lnTo>
                    <a:lnTo>
                      <a:pt x="1979802" y="570559"/>
                    </a:lnTo>
                    <a:lnTo>
                      <a:pt x="1979794" y="65190"/>
                    </a:lnTo>
                    <a:lnTo>
                      <a:pt x="1974175" y="19523"/>
                    </a:lnTo>
                    <a:lnTo>
                      <a:pt x="1934116" y="738"/>
                    </a:lnTo>
                    <a:lnTo>
                      <a:pt x="89896" y="0"/>
                    </a:lnTo>
                    <a:close/>
                  </a:path>
                </a:pathLst>
              </a:custGeom>
              <a:solidFill>
                <a:srgbClr val="ADED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88" name="Google Shape;288;p7"/>
              <p:cNvSpPr/>
              <p:nvPr/>
            </p:nvSpPr>
            <p:spPr>
              <a:xfrm>
                <a:off x="180057" y="180002"/>
                <a:ext cx="1986233" cy="642099"/>
              </a:xfrm>
              <a:custGeom>
                <a:rect b="b" l="l" r="r" t="t"/>
                <a:pathLst>
                  <a:path extrusionOk="0" h="642099" w="1986233">
                    <a:moveTo>
                      <a:pt x="93117" y="0"/>
                    </a:moveTo>
                    <a:lnTo>
                      <a:pt x="47962" y="12319"/>
                    </a:lnTo>
                    <a:lnTo>
                      <a:pt x="17786" y="36778"/>
                    </a:lnTo>
                    <a:lnTo>
                      <a:pt x="1783" y="72045"/>
                    </a:lnTo>
                    <a:lnTo>
                      <a:pt x="0" y="550189"/>
                    </a:lnTo>
                    <a:lnTo>
                      <a:pt x="162" y="553493"/>
                    </a:lnTo>
                    <a:lnTo>
                      <a:pt x="12264" y="594071"/>
                    </a:lnTo>
                    <a:lnTo>
                      <a:pt x="36718" y="624248"/>
                    </a:lnTo>
                    <a:lnTo>
                      <a:pt x="71987" y="640252"/>
                    </a:lnTo>
                    <a:lnTo>
                      <a:pt x="1893113" y="642099"/>
                    </a:lnTo>
                    <a:lnTo>
                      <a:pt x="1897687" y="641873"/>
                    </a:lnTo>
                    <a:lnTo>
                      <a:pt x="1909324" y="640362"/>
                    </a:lnTo>
                    <a:lnTo>
                      <a:pt x="1925530" y="636253"/>
                    </a:lnTo>
                    <a:lnTo>
                      <a:pt x="1926521" y="635749"/>
                    </a:lnTo>
                    <a:lnTo>
                      <a:pt x="93117" y="635736"/>
                    </a:lnTo>
                    <a:lnTo>
                      <a:pt x="75390" y="634405"/>
                    </a:lnTo>
                    <a:lnTo>
                      <a:pt x="37228" y="618064"/>
                    </a:lnTo>
                    <a:lnTo>
                      <a:pt x="14431" y="585130"/>
                    </a:lnTo>
                    <a:lnTo>
                      <a:pt x="6287" y="550189"/>
                    </a:lnTo>
                    <a:lnTo>
                      <a:pt x="6394" y="91909"/>
                    </a:lnTo>
                    <a:lnTo>
                      <a:pt x="16855" y="47734"/>
                    </a:lnTo>
                    <a:lnTo>
                      <a:pt x="56898" y="14483"/>
                    </a:lnTo>
                    <a:lnTo>
                      <a:pt x="91847" y="6350"/>
                    </a:lnTo>
                    <a:lnTo>
                      <a:pt x="93117" y="6350"/>
                    </a:lnTo>
                    <a:lnTo>
                      <a:pt x="93117" y="0"/>
                    </a:lnTo>
                    <a:close/>
                  </a:path>
                  <a:path extrusionOk="0" h="642099" w="1986233">
                    <a:moveTo>
                      <a:pt x="93117" y="0"/>
                    </a:moveTo>
                    <a:lnTo>
                      <a:pt x="93117" y="6350"/>
                    </a:lnTo>
                    <a:lnTo>
                      <a:pt x="1893113" y="6350"/>
                    </a:lnTo>
                    <a:lnTo>
                      <a:pt x="1910839" y="7681"/>
                    </a:lnTo>
                    <a:lnTo>
                      <a:pt x="1949005" y="24018"/>
                    </a:lnTo>
                    <a:lnTo>
                      <a:pt x="1971807" y="56955"/>
                    </a:lnTo>
                    <a:lnTo>
                      <a:pt x="1979943" y="91909"/>
                    </a:lnTo>
                    <a:lnTo>
                      <a:pt x="1979847" y="550189"/>
                    </a:lnTo>
                    <a:lnTo>
                      <a:pt x="1969382" y="594354"/>
                    </a:lnTo>
                    <a:lnTo>
                      <a:pt x="1929337" y="627601"/>
                    </a:lnTo>
                    <a:lnTo>
                      <a:pt x="1894383" y="635749"/>
                    </a:lnTo>
                    <a:lnTo>
                      <a:pt x="1926546" y="635736"/>
                    </a:lnTo>
                    <a:lnTo>
                      <a:pt x="1959828" y="614465"/>
                    </a:lnTo>
                    <a:lnTo>
                      <a:pt x="1984449" y="570062"/>
                    </a:lnTo>
                    <a:lnTo>
                      <a:pt x="1986233" y="91909"/>
                    </a:lnTo>
                    <a:lnTo>
                      <a:pt x="1986075" y="88597"/>
                    </a:lnTo>
                    <a:lnTo>
                      <a:pt x="1973975" y="48015"/>
                    </a:lnTo>
                    <a:lnTo>
                      <a:pt x="1949519" y="17843"/>
                    </a:lnTo>
                    <a:lnTo>
                      <a:pt x="1914258" y="1843"/>
                    </a:lnTo>
                    <a:lnTo>
                      <a:pt x="1899369" y="135"/>
                    </a:lnTo>
                    <a:lnTo>
                      <a:pt x="9311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89" name="Google Shape;289;p7"/>
              <p:cNvSpPr/>
              <p:nvPr/>
            </p:nvSpPr>
            <p:spPr>
              <a:xfrm>
                <a:off x="606079" y="255168"/>
                <a:ext cx="478523" cy="390144"/>
              </a:xfrm>
              <a:prstGeom prst="rect">
                <a:avLst/>
              </a:prstGeom>
              <a:blipFill rotWithShape="1">
                <a:blip r:embed="rId16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90" name="Google Shape;290;p7"/>
              <p:cNvSpPr txBox="1"/>
              <p:nvPr/>
            </p:nvSpPr>
            <p:spPr>
              <a:xfrm>
                <a:off x="593379" y="632619"/>
                <a:ext cx="116839" cy="1352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127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1x</a:t>
                </a:r>
                <a:endParaRPr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7"/>
              <p:cNvSpPr/>
              <p:nvPr/>
            </p:nvSpPr>
            <p:spPr>
              <a:xfrm>
                <a:off x="1444609" y="361848"/>
                <a:ext cx="295656" cy="283463"/>
              </a:xfrm>
              <a:prstGeom prst="rect">
                <a:avLst/>
              </a:prstGeom>
              <a:blipFill rotWithShape="1">
                <a:blip r:embed="rId21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92" name="Google Shape;292;p7"/>
              <p:cNvSpPr txBox="1"/>
              <p:nvPr/>
            </p:nvSpPr>
            <p:spPr>
              <a:xfrm>
                <a:off x="1431914" y="632619"/>
                <a:ext cx="116839" cy="1352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127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1x</a:t>
                </a:r>
                <a:endParaRPr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3" name="Google Shape;293;p7"/>
            <p:cNvGrpSpPr/>
            <p:nvPr/>
          </p:nvGrpSpPr>
          <p:grpSpPr>
            <a:xfrm>
              <a:off x="6372200" y="1660673"/>
              <a:ext cx="1986356" cy="639056"/>
              <a:chOff x="3581994" y="179997"/>
              <a:chExt cx="1986356" cy="639056"/>
            </a:xfrm>
          </p:grpSpPr>
          <p:sp>
            <p:nvSpPr>
              <p:cNvPr id="294" name="Google Shape;294;p7"/>
              <p:cNvSpPr/>
              <p:nvPr/>
            </p:nvSpPr>
            <p:spPr>
              <a:xfrm>
                <a:off x="3581994" y="179997"/>
                <a:ext cx="1919986" cy="639051"/>
              </a:xfrm>
              <a:prstGeom prst="rect">
                <a:avLst/>
              </a:prstGeom>
              <a:blipFill rotWithShape="1">
                <a:blip r:embed="rId33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95" name="Google Shape;295;p7"/>
              <p:cNvSpPr/>
              <p:nvPr/>
            </p:nvSpPr>
            <p:spPr>
              <a:xfrm>
                <a:off x="3675174" y="183184"/>
                <a:ext cx="1893176" cy="632688"/>
              </a:xfrm>
              <a:prstGeom prst="rect">
                <a:avLst/>
              </a:prstGeom>
              <a:blipFill rotWithShape="1">
                <a:blip r:embed="rId34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96" name="Google Shape;296;p7"/>
              <p:cNvSpPr/>
              <p:nvPr/>
            </p:nvSpPr>
            <p:spPr>
              <a:xfrm>
                <a:off x="3585277" y="183177"/>
                <a:ext cx="1979802" cy="632599"/>
              </a:xfrm>
              <a:custGeom>
                <a:rect b="b" l="l" r="r" t="t"/>
                <a:pathLst>
                  <a:path extrusionOk="0" h="632599" w="1979802">
                    <a:moveTo>
                      <a:pt x="89896" y="0"/>
                    </a:moveTo>
                    <a:lnTo>
                      <a:pt x="46053" y="715"/>
                    </a:lnTo>
                    <a:lnTo>
                      <a:pt x="5719" y="19315"/>
                    </a:lnTo>
                    <a:lnTo>
                      <a:pt x="0" y="65190"/>
                    </a:lnTo>
                    <a:lnTo>
                      <a:pt x="9" y="567511"/>
                    </a:lnTo>
                    <a:lnTo>
                      <a:pt x="5627" y="613168"/>
                    </a:lnTo>
                    <a:lnTo>
                      <a:pt x="45690" y="631950"/>
                    </a:lnTo>
                    <a:lnTo>
                      <a:pt x="1914237" y="632599"/>
                    </a:lnTo>
                    <a:lnTo>
                      <a:pt x="1933740" y="631973"/>
                    </a:lnTo>
                    <a:lnTo>
                      <a:pt x="1974081" y="613377"/>
                    </a:lnTo>
                    <a:lnTo>
                      <a:pt x="1979802" y="567511"/>
                    </a:lnTo>
                    <a:lnTo>
                      <a:pt x="1979794" y="65190"/>
                    </a:lnTo>
                    <a:lnTo>
                      <a:pt x="1974175" y="19523"/>
                    </a:lnTo>
                    <a:lnTo>
                      <a:pt x="1934116" y="738"/>
                    </a:lnTo>
                    <a:lnTo>
                      <a:pt x="89896" y="0"/>
                    </a:lnTo>
                    <a:close/>
                  </a:path>
                </a:pathLst>
              </a:custGeom>
              <a:solidFill>
                <a:srgbClr val="ADED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97" name="Google Shape;297;p7"/>
              <p:cNvSpPr/>
              <p:nvPr/>
            </p:nvSpPr>
            <p:spPr>
              <a:xfrm>
                <a:off x="3582056" y="180002"/>
                <a:ext cx="1986233" cy="639051"/>
              </a:xfrm>
              <a:custGeom>
                <a:rect b="b" l="l" r="r" t="t"/>
                <a:pathLst>
                  <a:path extrusionOk="0" h="639051" w="1986233">
                    <a:moveTo>
                      <a:pt x="93117" y="0"/>
                    </a:moveTo>
                    <a:lnTo>
                      <a:pt x="47962" y="12319"/>
                    </a:lnTo>
                    <a:lnTo>
                      <a:pt x="17786" y="36778"/>
                    </a:lnTo>
                    <a:lnTo>
                      <a:pt x="1783" y="72045"/>
                    </a:lnTo>
                    <a:lnTo>
                      <a:pt x="0" y="547141"/>
                    </a:lnTo>
                    <a:lnTo>
                      <a:pt x="162" y="550445"/>
                    </a:lnTo>
                    <a:lnTo>
                      <a:pt x="12264" y="591023"/>
                    </a:lnTo>
                    <a:lnTo>
                      <a:pt x="36718" y="621200"/>
                    </a:lnTo>
                    <a:lnTo>
                      <a:pt x="71987" y="637204"/>
                    </a:lnTo>
                    <a:lnTo>
                      <a:pt x="1893113" y="639051"/>
                    </a:lnTo>
                    <a:lnTo>
                      <a:pt x="1897687" y="638825"/>
                    </a:lnTo>
                    <a:lnTo>
                      <a:pt x="1909323" y="637315"/>
                    </a:lnTo>
                    <a:lnTo>
                      <a:pt x="1925528" y="633209"/>
                    </a:lnTo>
                    <a:lnTo>
                      <a:pt x="1926527" y="632701"/>
                    </a:lnTo>
                    <a:lnTo>
                      <a:pt x="93117" y="632688"/>
                    </a:lnTo>
                    <a:lnTo>
                      <a:pt x="75390" y="631357"/>
                    </a:lnTo>
                    <a:lnTo>
                      <a:pt x="37228" y="615016"/>
                    </a:lnTo>
                    <a:lnTo>
                      <a:pt x="14433" y="582082"/>
                    </a:lnTo>
                    <a:lnTo>
                      <a:pt x="6287" y="547141"/>
                    </a:lnTo>
                    <a:lnTo>
                      <a:pt x="6394" y="91909"/>
                    </a:lnTo>
                    <a:lnTo>
                      <a:pt x="16855" y="47737"/>
                    </a:lnTo>
                    <a:lnTo>
                      <a:pt x="56900" y="14483"/>
                    </a:lnTo>
                    <a:lnTo>
                      <a:pt x="91859" y="6350"/>
                    </a:lnTo>
                    <a:lnTo>
                      <a:pt x="93117" y="6350"/>
                    </a:lnTo>
                    <a:lnTo>
                      <a:pt x="93117" y="0"/>
                    </a:lnTo>
                    <a:close/>
                  </a:path>
                  <a:path extrusionOk="0" h="639051" w="1986233">
                    <a:moveTo>
                      <a:pt x="93117" y="0"/>
                    </a:moveTo>
                    <a:lnTo>
                      <a:pt x="93117" y="6350"/>
                    </a:lnTo>
                    <a:lnTo>
                      <a:pt x="1893113" y="6350"/>
                    </a:lnTo>
                    <a:lnTo>
                      <a:pt x="1910839" y="7681"/>
                    </a:lnTo>
                    <a:lnTo>
                      <a:pt x="1949005" y="24018"/>
                    </a:lnTo>
                    <a:lnTo>
                      <a:pt x="1971807" y="56953"/>
                    </a:lnTo>
                    <a:lnTo>
                      <a:pt x="1979943" y="91909"/>
                    </a:lnTo>
                    <a:lnTo>
                      <a:pt x="1979847" y="547141"/>
                    </a:lnTo>
                    <a:lnTo>
                      <a:pt x="1969382" y="591306"/>
                    </a:lnTo>
                    <a:lnTo>
                      <a:pt x="1929337" y="624553"/>
                    </a:lnTo>
                    <a:lnTo>
                      <a:pt x="1894383" y="632701"/>
                    </a:lnTo>
                    <a:lnTo>
                      <a:pt x="1926552" y="632688"/>
                    </a:lnTo>
                    <a:lnTo>
                      <a:pt x="1959826" y="611419"/>
                    </a:lnTo>
                    <a:lnTo>
                      <a:pt x="1984448" y="567019"/>
                    </a:lnTo>
                    <a:lnTo>
                      <a:pt x="1986233" y="91909"/>
                    </a:lnTo>
                    <a:lnTo>
                      <a:pt x="1986075" y="88597"/>
                    </a:lnTo>
                    <a:lnTo>
                      <a:pt x="1973975" y="48015"/>
                    </a:lnTo>
                    <a:lnTo>
                      <a:pt x="1949519" y="17843"/>
                    </a:lnTo>
                    <a:lnTo>
                      <a:pt x="1914258" y="1843"/>
                    </a:lnTo>
                    <a:lnTo>
                      <a:pt x="1899369" y="135"/>
                    </a:lnTo>
                    <a:lnTo>
                      <a:pt x="9311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98" name="Google Shape;298;p7"/>
              <p:cNvSpPr/>
              <p:nvPr/>
            </p:nvSpPr>
            <p:spPr>
              <a:xfrm>
                <a:off x="3968455" y="255181"/>
                <a:ext cx="478523" cy="387096"/>
              </a:xfrm>
              <a:prstGeom prst="rect">
                <a:avLst/>
              </a:prstGeom>
              <a:blipFill rotWithShape="1">
                <a:blip r:embed="rId35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99" name="Google Shape;299;p7"/>
              <p:cNvSpPr txBox="1"/>
              <p:nvPr/>
            </p:nvSpPr>
            <p:spPr>
              <a:xfrm>
                <a:off x="3955755" y="629572"/>
                <a:ext cx="116839" cy="1352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127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1x</a:t>
                </a:r>
                <a:endParaRPr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7"/>
              <p:cNvSpPr/>
              <p:nvPr/>
            </p:nvSpPr>
            <p:spPr>
              <a:xfrm>
                <a:off x="4806985" y="340512"/>
                <a:ext cx="374903" cy="301764"/>
              </a:xfrm>
              <a:prstGeom prst="rect">
                <a:avLst/>
              </a:prstGeom>
              <a:blipFill rotWithShape="1">
                <a:blip r:embed="rId36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01" name="Google Shape;301;p7"/>
              <p:cNvSpPr txBox="1"/>
              <p:nvPr/>
            </p:nvSpPr>
            <p:spPr>
              <a:xfrm>
                <a:off x="4794290" y="629572"/>
                <a:ext cx="116839" cy="1352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127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1x</a:t>
                </a:r>
                <a:endParaRPr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2" name="Google Shape;302;p7"/>
            <p:cNvGrpSpPr/>
            <p:nvPr/>
          </p:nvGrpSpPr>
          <p:grpSpPr>
            <a:xfrm>
              <a:off x="6372200" y="2328791"/>
              <a:ext cx="1986298" cy="619010"/>
              <a:chOff x="359991" y="179997"/>
              <a:chExt cx="1986298" cy="619010"/>
            </a:xfrm>
          </p:grpSpPr>
          <p:sp>
            <p:nvSpPr>
              <p:cNvPr id="303" name="Google Shape;303;p7"/>
              <p:cNvSpPr/>
              <p:nvPr/>
            </p:nvSpPr>
            <p:spPr>
              <a:xfrm>
                <a:off x="359991" y="179997"/>
                <a:ext cx="1919989" cy="619010"/>
              </a:xfrm>
              <a:prstGeom prst="rect">
                <a:avLst/>
              </a:prstGeom>
              <a:blipFill rotWithShape="1">
                <a:blip r:embed="rId37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04" name="Google Shape;304;p7"/>
              <p:cNvSpPr/>
              <p:nvPr/>
            </p:nvSpPr>
            <p:spPr>
              <a:xfrm>
                <a:off x="453171" y="183184"/>
                <a:ext cx="1893055" cy="612648"/>
              </a:xfrm>
              <a:prstGeom prst="rect">
                <a:avLst/>
              </a:prstGeom>
              <a:blipFill rotWithShape="1">
                <a:blip r:embed="rId38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05" name="Google Shape;305;p7"/>
              <p:cNvSpPr/>
              <p:nvPr/>
            </p:nvSpPr>
            <p:spPr>
              <a:xfrm>
                <a:off x="363264" y="183175"/>
                <a:ext cx="1979815" cy="612558"/>
              </a:xfrm>
              <a:custGeom>
                <a:rect b="b" l="l" r="r" t="t"/>
                <a:pathLst>
                  <a:path extrusionOk="0" h="612558" w="1979815">
                    <a:moveTo>
                      <a:pt x="89909" y="0"/>
                    </a:moveTo>
                    <a:lnTo>
                      <a:pt x="46064" y="715"/>
                    </a:lnTo>
                    <a:lnTo>
                      <a:pt x="5723" y="19310"/>
                    </a:lnTo>
                    <a:lnTo>
                      <a:pt x="0" y="65172"/>
                    </a:lnTo>
                    <a:lnTo>
                      <a:pt x="9" y="547475"/>
                    </a:lnTo>
                    <a:lnTo>
                      <a:pt x="5625" y="593119"/>
                    </a:lnTo>
                    <a:lnTo>
                      <a:pt x="45676" y="611908"/>
                    </a:lnTo>
                    <a:lnTo>
                      <a:pt x="1914247" y="612558"/>
                    </a:lnTo>
                    <a:lnTo>
                      <a:pt x="1933750" y="611932"/>
                    </a:lnTo>
                    <a:lnTo>
                      <a:pt x="1974091" y="593337"/>
                    </a:lnTo>
                    <a:lnTo>
                      <a:pt x="1979815" y="547475"/>
                    </a:lnTo>
                    <a:lnTo>
                      <a:pt x="1979805" y="65172"/>
                    </a:lnTo>
                    <a:lnTo>
                      <a:pt x="1974189" y="19528"/>
                    </a:lnTo>
                    <a:lnTo>
                      <a:pt x="1934138" y="739"/>
                    </a:lnTo>
                    <a:lnTo>
                      <a:pt x="89909" y="0"/>
                    </a:lnTo>
                    <a:close/>
                  </a:path>
                </a:pathLst>
              </a:custGeom>
              <a:solidFill>
                <a:srgbClr val="ADED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06" name="Google Shape;306;p7"/>
              <p:cNvSpPr/>
              <p:nvPr/>
            </p:nvSpPr>
            <p:spPr>
              <a:xfrm>
                <a:off x="360056" y="180000"/>
                <a:ext cx="1986233" cy="618998"/>
              </a:xfrm>
              <a:custGeom>
                <a:rect b="b" l="l" r="r" t="t"/>
                <a:pathLst>
                  <a:path extrusionOk="0" h="618998" w="1986233">
                    <a:moveTo>
                      <a:pt x="93117" y="0"/>
                    </a:moveTo>
                    <a:lnTo>
                      <a:pt x="47958" y="12324"/>
                    </a:lnTo>
                    <a:lnTo>
                      <a:pt x="17785" y="36781"/>
                    </a:lnTo>
                    <a:lnTo>
                      <a:pt x="1783" y="72051"/>
                    </a:lnTo>
                    <a:lnTo>
                      <a:pt x="0" y="527088"/>
                    </a:lnTo>
                    <a:lnTo>
                      <a:pt x="162" y="530392"/>
                    </a:lnTo>
                    <a:lnTo>
                      <a:pt x="12260" y="570970"/>
                    </a:lnTo>
                    <a:lnTo>
                      <a:pt x="36710" y="601150"/>
                    </a:lnTo>
                    <a:lnTo>
                      <a:pt x="71969" y="617153"/>
                    </a:lnTo>
                    <a:lnTo>
                      <a:pt x="1893113" y="618998"/>
                    </a:lnTo>
                    <a:lnTo>
                      <a:pt x="1897690" y="618780"/>
                    </a:lnTo>
                    <a:lnTo>
                      <a:pt x="1909331" y="617272"/>
                    </a:lnTo>
                    <a:lnTo>
                      <a:pt x="1925539" y="613163"/>
                    </a:lnTo>
                    <a:lnTo>
                      <a:pt x="1926551" y="612648"/>
                    </a:lnTo>
                    <a:lnTo>
                      <a:pt x="93117" y="612648"/>
                    </a:lnTo>
                    <a:lnTo>
                      <a:pt x="75390" y="611312"/>
                    </a:lnTo>
                    <a:lnTo>
                      <a:pt x="37228" y="594971"/>
                    </a:lnTo>
                    <a:lnTo>
                      <a:pt x="14431" y="562038"/>
                    </a:lnTo>
                    <a:lnTo>
                      <a:pt x="6287" y="527088"/>
                    </a:lnTo>
                    <a:lnTo>
                      <a:pt x="6383" y="91909"/>
                    </a:lnTo>
                    <a:lnTo>
                      <a:pt x="16845" y="47746"/>
                    </a:lnTo>
                    <a:lnTo>
                      <a:pt x="56890" y="14488"/>
                    </a:lnTo>
                    <a:lnTo>
                      <a:pt x="91847" y="6350"/>
                    </a:lnTo>
                    <a:lnTo>
                      <a:pt x="93117" y="6350"/>
                    </a:lnTo>
                    <a:lnTo>
                      <a:pt x="93117" y="0"/>
                    </a:lnTo>
                    <a:close/>
                  </a:path>
                  <a:path extrusionOk="0" h="618998" w="1986233">
                    <a:moveTo>
                      <a:pt x="93117" y="0"/>
                    </a:moveTo>
                    <a:lnTo>
                      <a:pt x="93117" y="6350"/>
                    </a:lnTo>
                    <a:lnTo>
                      <a:pt x="1893113" y="6350"/>
                    </a:lnTo>
                    <a:lnTo>
                      <a:pt x="1910841" y="7685"/>
                    </a:lnTo>
                    <a:lnTo>
                      <a:pt x="1949007" y="24026"/>
                    </a:lnTo>
                    <a:lnTo>
                      <a:pt x="1971805" y="56954"/>
                    </a:lnTo>
                    <a:lnTo>
                      <a:pt x="1979943" y="91909"/>
                    </a:lnTo>
                    <a:lnTo>
                      <a:pt x="1979847" y="527088"/>
                    </a:lnTo>
                    <a:lnTo>
                      <a:pt x="1969385" y="571253"/>
                    </a:lnTo>
                    <a:lnTo>
                      <a:pt x="1929339" y="604511"/>
                    </a:lnTo>
                    <a:lnTo>
                      <a:pt x="1894383" y="612648"/>
                    </a:lnTo>
                    <a:lnTo>
                      <a:pt x="1926551" y="612648"/>
                    </a:lnTo>
                    <a:lnTo>
                      <a:pt x="1959829" y="591368"/>
                    </a:lnTo>
                    <a:lnTo>
                      <a:pt x="1984448" y="546965"/>
                    </a:lnTo>
                    <a:lnTo>
                      <a:pt x="1986233" y="91909"/>
                    </a:lnTo>
                    <a:lnTo>
                      <a:pt x="1986075" y="88605"/>
                    </a:lnTo>
                    <a:lnTo>
                      <a:pt x="1973975" y="48024"/>
                    </a:lnTo>
                    <a:lnTo>
                      <a:pt x="1949522" y="17846"/>
                    </a:lnTo>
                    <a:lnTo>
                      <a:pt x="1914264" y="1845"/>
                    </a:lnTo>
                    <a:lnTo>
                      <a:pt x="1899377" y="135"/>
                    </a:lnTo>
                    <a:lnTo>
                      <a:pt x="9311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07" name="Google Shape;307;p7"/>
              <p:cNvSpPr/>
              <p:nvPr/>
            </p:nvSpPr>
            <p:spPr>
              <a:xfrm>
                <a:off x="1284589" y="374688"/>
                <a:ext cx="137160" cy="128015"/>
              </a:xfrm>
              <a:prstGeom prst="rect">
                <a:avLst/>
              </a:prstGeom>
              <a:blipFill rotWithShape="1">
                <a:blip r:embed="rId20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08" name="Google Shape;308;p7"/>
              <p:cNvSpPr txBox="1"/>
              <p:nvPr/>
            </p:nvSpPr>
            <p:spPr>
              <a:xfrm>
                <a:off x="1271894" y="490008"/>
                <a:ext cx="139700" cy="1352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127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2x</a:t>
                </a:r>
                <a:endParaRPr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9" name="Google Shape;309;p7"/>
            <p:cNvGrpSpPr/>
            <p:nvPr/>
          </p:nvGrpSpPr>
          <p:grpSpPr>
            <a:xfrm>
              <a:off x="6372200" y="2947801"/>
              <a:ext cx="1986299" cy="681726"/>
              <a:chOff x="3761991" y="179997"/>
              <a:chExt cx="1986299" cy="681726"/>
            </a:xfrm>
          </p:grpSpPr>
          <p:sp>
            <p:nvSpPr>
              <p:cNvPr id="310" name="Google Shape;310;p7"/>
              <p:cNvSpPr/>
              <p:nvPr/>
            </p:nvSpPr>
            <p:spPr>
              <a:xfrm>
                <a:off x="3761991" y="179997"/>
                <a:ext cx="1919989" cy="681723"/>
              </a:xfrm>
              <a:prstGeom prst="rect">
                <a:avLst/>
              </a:prstGeom>
              <a:blipFill rotWithShape="1">
                <a:blip r:embed="rId39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11" name="Google Shape;311;p7"/>
              <p:cNvSpPr/>
              <p:nvPr/>
            </p:nvSpPr>
            <p:spPr>
              <a:xfrm>
                <a:off x="3855171" y="183184"/>
                <a:ext cx="1893055" cy="675360"/>
              </a:xfrm>
              <a:prstGeom prst="rect">
                <a:avLst/>
              </a:prstGeom>
              <a:blipFill rotWithShape="1">
                <a:blip r:embed="rId40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12" name="Google Shape;312;p7"/>
              <p:cNvSpPr/>
              <p:nvPr/>
            </p:nvSpPr>
            <p:spPr>
              <a:xfrm>
                <a:off x="3765265" y="183175"/>
                <a:ext cx="1979815" cy="675283"/>
              </a:xfrm>
              <a:custGeom>
                <a:rect b="b" l="l" r="r" t="t"/>
                <a:pathLst>
                  <a:path extrusionOk="0" h="675283" w="1979815">
                    <a:moveTo>
                      <a:pt x="89909" y="0"/>
                    </a:moveTo>
                    <a:lnTo>
                      <a:pt x="46064" y="715"/>
                    </a:lnTo>
                    <a:lnTo>
                      <a:pt x="5723" y="19310"/>
                    </a:lnTo>
                    <a:lnTo>
                      <a:pt x="0" y="65172"/>
                    </a:lnTo>
                    <a:lnTo>
                      <a:pt x="9" y="610201"/>
                    </a:lnTo>
                    <a:lnTo>
                      <a:pt x="5625" y="655844"/>
                    </a:lnTo>
                    <a:lnTo>
                      <a:pt x="45676" y="674633"/>
                    </a:lnTo>
                    <a:lnTo>
                      <a:pt x="1914247" y="675283"/>
                    </a:lnTo>
                    <a:lnTo>
                      <a:pt x="1933750" y="674658"/>
                    </a:lnTo>
                    <a:lnTo>
                      <a:pt x="1974091" y="656063"/>
                    </a:lnTo>
                    <a:lnTo>
                      <a:pt x="1979815" y="610201"/>
                    </a:lnTo>
                    <a:lnTo>
                      <a:pt x="1979805" y="65172"/>
                    </a:lnTo>
                    <a:lnTo>
                      <a:pt x="1974189" y="19528"/>
                    </a:lnTo>
                    <a:lnTo>
                      <a:pt x="1934138" y="739"/>
                    </a:lnTo>
                    <a:lnTo>
                      <a:pt x="89909" y="0"/>
                    </a:lnTo>
                    <a:close/>
                  </a:path>
                </a:pathLst>
              </a:custGeom>
              <a:solidFill>
                <a:srgbClr val="ADED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13" name="Google Shape;313;p7"/>
              <p:cNvSpPr/>
              <p:nvPr/>
            </p:nvSpPr>
            <p:spPr>
              <a:xfrm>
                <a:off x="3762057" y="180000"/>
                <a:ext cx="1986233" cy="681723"/>
              </a:xfrm>
              <a:custGeom>
                <a:rect b="b" l="l" r="r" t="t"/>
                <a:pathLst>
                  <a:path extrusionOk="0" h="681723" w="1986233">
                    <a:moveTo>
                      <a:pt x="93117" y="0"/>
                    </a:moveTo>
                    <a:lnTo>
                      <a:pt x="47958" y="12324"/>
                    </a:lnTo>
                    <a:lnTo>
                      <a:pt x="17785" y="36781"/>
                    </a:lnTo>
                    <a:lnTo>
                      <a:pt x="1783" y="72051"/>
                    </a:lnTo>
                    <a:lnTo>
                      <a:pt x="0" y="589813"/>
                    </a:lnTo>
                    <a:lnTo>
                      <a:pt x="162" y="593117"/>
                    </a:lnTo>
                    <a:lnTo>
                      <a:pt x="12264" y="633695"/>
                    </a:lnTo>
                    <a:lnTo>
                      <a:pt x="36718" y="663872"/>
                    </a:lnTo>
                    <a:lnTo>
                      <a:pt x="71987" y="679876"/>
                    </a:lnTo>
                    <a:lnTo>
                      <a:pt x="1893113" y="681723"/>
                    </a:lnTo>
                    <a:lnTo>
                      <a:pt x="1897687" y="681497"/>
                    </a:lnTo>
                    <a:lnTo>
                      <a:pt x="1909323" y="679987"/>
                    </a:lnTo>
                    <a:lnTo>
                      <a:pt x="1925528" y="675881"/>
                    </a:lnTo>
                    <a:lnTo>
                      <a:pt x="1926527" y="675373"/>
                    </a:lnTo>
                    <a:lnTo>
                      <a:pt x="93117" y="675373"/>
                    </a:lnTo>
                    <a:lnTo>
                      <a:pt x="75391" y="674037"/>
                    </a:lnTo>
                    <a:lnTo>
                      <a:pt x="37231" y="657696"/>
                    </a:lnTo>
                    <a:lnTo>
                      <a:pt x="14433" y="624764"/>
                    </a:lnTo>
                    <a:lnTo>
                      <a:pt x="6287" y="589813"/>
                    </a:lnTo>
                    <a:lnTo>
                      <a:pt x="6383" y="91909"/>
                    </a:lnTo>
                    <a:lnTo>
                      <a:pt x="16845" y="47746"/>
                    </a:lnTo>
                    <a:lnTo>
                      <a:pt x="56890" y="14488"/>
                    </a:lnTo>
                    <a:lnTo>
                      <a:pt x="91847" y="6350"/>
                    </a:lnTo>
                    <a:lnTo>
                      <a:pt x="93117" y="6350"/>
                    </a:lnTo>
                    <a:lnTo>
                      <a:pt x="93117" y="0"/>
                    </a:lnTo>
                    <a:close/>
                  </a:path>
                  <a:path extrusionOk="0" h="681723" w="1986233">
                    <a:moveTo>
                      <a:pt x="93117" y="0"/>
                    </a:moveTo>
                    <a:lnTo>
                      <a:pt x="93117" y="6350"/>
                    </a:lnTo>
                    <a:lnTo>
                      <a:pt x="1893113" y="6350"/>
                    </a:lnTo>
                    <a:lnTo>
                      <a:pt x="1910839" y="7685"/>
                    </a:lnTo>
                    <a:lnTo>
                      <a:pt x="1949005" y="24022"/>
                    </a:lnTo>
                    <a:lnTo>
                      <a:pt x="1971805" y="56950"/>
                    </a:lnTo>
                    <a:lnTo>
                      <a:pt x="1979943" y="91909"/>
                    </a:lnTo>
                    <a:lnTo>
                      <a:pt x="1979847" y="589813"/>
                    </a:lnTo>
                    <a:lnTo>
                      <a:pt x="1969382" y="633978"/>
                    </a:lnTo>
                    <a:lnTo>
                      <a:pt x="1929334" y="667229"/>
                    </a:lnTo>
                    <a:lnTo>
                      <a:pt x="1894383" y="675373"/>
                    </a:lnTo>
                    <a:lnTo>
                      <a:pt x="1926527" y="675373"/>
                    </a:lnTo>
                    <a:lnTo>
                      <a:pt x="1959826" y="654091"/>
                    </a:lnTo>
                    <a:lnTo>
                      <a:pt x="1984448" y="609691"/>
                    </a:lnTo>
                    <a:lnTo>
                      <a:pt x="1986233" y="91909"/>
                    </a:lnTo>
                    <a:lnTo>
                      <a:pt x="1986075" y="88605"/>
                    </a:lnTo>
                    <a:lnTo>
                      <a:pt x="1973975" y="48024"/>
                    </a:lnTo>
                    <a:lnTo>
                      <a:pt x="1949522" y="17846"/>
                    </a:lnTo>
                    <a:lnTo>
                      <a:pt x="1914264" y="1845"/>
                    </a:lnTo>
                    <a:lnTo>
                      <a:pt x="1899377" y="135"/>
                    </a:lnTo>
                    <a:lnTo>
                      <a:pt x="9311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14" name="Google Shape;314;p7"/>
              <p:cNvSpPr/>
              <p:nvPr/>
            </p:nvSpPr>
            <p:spPr>
              <a:xfrm>
                <a:off x="4065127" y="294805"/>
                <a:ext cx="478523" cy="390144"/>
              </a:xfrm>
              <a:prstGeom prst="rect">
                <a:avLst/>
              </a:prstGeom>
              <a:blipFill rotWithShape="1">
                <a:blip r:embed="rId16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15" name="Google Shape;315;p7"/>
              <p:cNvSpPr txBox="1"/>
              <p:nvPr/>
            </p:nvSpPr>
            <p:spPr>
              <a:xfrm>
                <a:off x="4052427" y="672243"/>
                <a:ext cx="116839" cy="1352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127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1x</a:t>
                </a:r>
                <a:endParaRPr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7"/>
              <p:cNvSpPr/>
              <p:nvPr/>
            </p:nvSpPr>
            <p:spPr>
              <a:xfrm>
                <a:off x="4863056" y="255181"/>
                <a:ext cx="582168" cy="429768"/>
              </a:xfrm>
              <a:prstGeom prst="rect">
                <a:avLst/>
              </a:prstGeom>
              <a:blipFill rotWithShape="1">
                <a:blip r:embed="rId41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17" name="Google Shape;317;p7"/>
              <p:cNvSpPr txBox="1"/>
              <p:nvPr/>
            </p:nvSpPr>
            <p:spPr>
              <a:xfrm>
                <a:off x="4850354" y="672243"/>
                <a:ext cx="116839" cy="1352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127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1x</a:t>
                </a:r>
                <a:endParaRPr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8" name="Google Shape;318;p7"/>
            <p:cNvGrpSpPr/>
            <p:nvPr/>
          </p:nvGrpSpPr>
          <p:grpSpPr>
            <a:xfrm>
              <a:off x="6372200" y="3645024"/>
              <a:ext cx="1986296" cy="639056"/>
              <a:chOff x="179994" y="179997"/>
              <a:chExt cx="1986296" cy="639056"/>
            </a:xfrm>
          </p:grpSpPr>
          <p:sp>
            <p:nvSpPr>
              <p:cNvPr id="319" name="Google Shape;319;p7"/>
              <p:cNvSpPr/>
              <p:nvPr/>
            </p:nvSpPr>
            <p:spPr>
              <a:xfrm>
                <a:off x="179994" y="179997"/>
                <a:ext cx="1919983" cy="639051"/>
              </a:xfrm>
              <a:prstGeom prst="rect">
                <a:avLst/>
              </a:prstGeom>
              <a:blipFill rotWithShape="1">
                <a:blip r:embed="rId42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20" name="Google Shape;320;p7"/>
              <p:cNvSpPr/>
              <p:nvPr/>
            </p:nvSpPr>
            <p:spPr>
              <a:xfrm>
                <a:off x="273174" y="183184"/>
                <a:ext cx="1893056" cy="632688"/>
              </a:xfrm>
              <a:prstGeom prst="rect">
                <a:avLst/>
              </a:prstGeom>
              <a:blipFill rotWithShape="1">
                <a:blip r:embed="rId43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21" name="Google Shape;321;p7"/>
              <p:cNvSpPr/>
              <p:nvPr/>
            </p:nvSpPr>
            <p:spPr>
              <a:xfrm>
                <a:off x="183277" y="183177"/>
                <a:ext cx="1979802" cy="632599"/>
              </a:xfrm>
              <a:custGeom>
                <a:rect b="b" l="l" r="r" t="t"/>
                <a:pathLst>
                  <a:path extrusionOk="0" h="632599" w="1979802">
                    <a:moveTo>
                      <a:pt x="89896" y="0"/>
                    </a:moveTo>
                    <a:lnTo>
                      <a:pt x="46053" y="715"/>
                    </a:lnTo>
                    <a:lnTo>
                      <a:pt x="5719" y="19315"/>
                    </a:lnTo>
                    <a:lnTo>
                      <a:pt x="0" y="65190"/>
                    </a:lnTo>
                    <a:lnTo>
                      <a:pt x="9" y="567511"/>
                    </a:lnTo>
                    <a:lnTo>
                      <a:pt x="5627" y="613168"/>
                    </a:lnTo>
                    <a:lnTo>
                      <a:pt x="45690" y="631950"/>
                    </a:lnTo>
                    <a:lnTo>
                      <a:pt x="1914237" y="632599"/>
                    </a:lnTo>
                    <a:lnTo>
                      <a:pt x="1933740" y="631973"/>
                    </a:lnTo>
                    <a:lnTo>
                      <a:pt x="1974081" y="613377"/>
                    </a:lnTo>
                    <a:lnTo>
                      <a:pt x="1979802" y="567511"/>
                    </a:lnTo>
                    <a:lnTo>
                      <a:pt x="1979794" y="65190"/>
                    </a:lnTo>
                    <a:lnTo>
                      <a:pt x="1974175" y="19523"/>
                    </a:lnTo>
                    <a:lnTo>
                      <a:pt x="1934116" y="738"/>
                    </a:lnTo>
                    <a:lnTo>
                      <a:pt x="89896" y="0"/>
                    </a:lnTo>
                    <a:close/>
                  </a:path>
                </a:pathLst>
              </a:custGeom>
              <a:solidFill>
                <a:srgbClr val="ADED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22" name="Google Shape;322;p7"/>
              <p:cNvSpPr/>
              <p:nvPr/>
            </p:nvSpPr>
            <p:spPr>
              <a:xfrm>
                <a:off x="180057" y="180002"/>
                <a:ext cx="1986233" cy="639051"/>
              </a:xfrm>
              <a:custGeom>
                <a:rect b="b" l="l" r="r" t="t"/>
                <a:pathLst>
                  <a:path extrusionOk="0" h="639051" w="1986233">
                    <a:moveTo>
                      <a:pt x="93117" y="0"/>
                    </a:moveTo>
                    <a:lnTo>
                      <a:pt x="47962" y="12319"/>
                    </a:lnTo>
                    <a:lnTo>
                      <a:pt x="17786" y="36778"/>
                    </a:lnTo>
                    <a:lnTo>
                      <a:pt x="1783" y="72045"/>
                    </a:lnTo>
                    <a:lnTo>
                      <a:pt x="0" y="547141"/>
                    </a:lnTo>
                    <a:lnTo>
                      <a:pt x="162" y="550445"/>
                    </a:lnTo>
                    <a:lnTo>
                      <a:pt x="12264" y="591023"/>
                    </a:lnTo>
                    <a:lnTo>
                      <a:pt x="36718" y="621200"/>
                    </a:lnTo>
                    <a:lnTo>
                      <a:pt x="71987" y="637204"/>
                    </a:lnTo>
                    <a:lnTo>
                      <a:pt x="1893113" y="639051"/>
                    </a:lnTo>
                    <a:lnTo>
                      <a:pt x="1897687" y="638825"/>
                    </a:lnTo>
                    <a:lnTo>
                      <a:pt x="1909324" y="637314"/>
                    </a:lnTo>
                    <a:lnTo>
                      <a:pt x="1925530" y="633205"/>
                    </a:lnTo>
                    <a:lnTo>
                      <a:pt x="1926521" y="632701"/>
                    </a:lnTo>
                    <a:lnTo>
                      <a:pt x="93117" y="632688"/>
                    </a:lnTo>
                    <a:lnTo>
                      <a:pt x="75390" y="631357"/>
                    </a:lnTo>
                    <a:lnTo>
                      <a:pt x="37228" y="615016"/>
                    </a:lnTo>
                    <a:lnTo>
                      <a:pt x="14431" y="582082"/>
                    </a:lnTo>
                    <a:lnTo>
                      <a:pt x="6287" y="547141"/>
                    </a:lnTo>
                    <a:lnTo>
                      <a:pt x="6394" y="91909"/>
                    </a:lnTo>
                    <a:lnTo>
                      <a:pt x="16855" y="47734"/>
                    </a:lnTo>
                    <a:lnTo>
                      <a:pt x="56898" y="14483"/>
                    </a:lnTo>
                    <a:lnTo>
                      <a:pt x="91847" y="6350"/>
                    </a:lnTo>
                    <a:lnTo>
                      <a:pt x="93117" y="6350"/>
                    </a:lnTo>
                    <a:lnTo>
                      <a:pt x="93117" y="0"/>
                    </a:lnTo>
                    <a:close/>
                  </a:path>
                  <a:path extrusionOk="0" h="639051" w="1986233">
                    <a:moveTo>
                      <a:pt x="93117" y="0"/>
                    </a:moveTo>
                    <a:lnTo>
                      <a:pt x="93117" y="6350"/>
                    </a:lnTo>
                    <a:lnTo>
                      <a:pt x="1893113" y="6350"/>
                    </a:lnTo>
                    <a:lnTo>
                      <a:pt x="1910839" y="7681"/>
                    </a:lnTo>
                    <a:lnTo>
                      <a:pt x="1949005" y="24018"/>
                    </a:lnTo>
                    <a:lnTo>
                      <a:pt x="1971807" y="56955"/>
                    </a:lnTo>
                    <a:lnTo>
                      <a:pt x="1979943" y="91909"/>
                    </a:lnTo>
                    <a:lnTo>
                      <a:pt x="1979847" y="547141"/>
                    </a:lnTo>
                    <a:lnTo>
                      <a:pt x="1969382" y="591306"/>
                    </a:lnTo>
                    <a:lnTo>
                      <a:pt x="1929337" y="624553"/>
                    </a:lnTo>
                    <a:lnTo>
                      <a:pt x="1894383" y="632701"/>
                    </a:lnTo>
                    <a:lnTo>
                      <a:pt x="1926546" y="632688"/>
                    </a:lnTo>
                    <a:lnTo>
                      <a:pt x="1959828" y="611417"/>
                    </a:lnTo>
                    <a:lnTo>
                      <a:pt x="1984449" y="567014"/>
                    </a:lnTo>
                    <a:lnTo>
                      <a:pt x="1986233" y="91909"/>
                    </a:lnTo>
                    <a:lnTo>
                      <a:pt x="1986075" y="88597"/>
                    </a:lnTo>
                    <a:lnTo>
                      <a:pt x="1973975" y="48015"/>
                    </a:lnTo>
                    <a:lnTo>
                      <a:pt x="1949519" y="17843"/>
                    </a:lnTo>
                    <a:lnTo>
                      <a:pt x="1914258" y="1843"/>
                    </a:lnTo>
                    <a:lnTo>
                      <a:pt x="1899369" y="135"/>
                    </a:lnTo>
                    <a:lnTo>
                      <a:pt x="9311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23" name="Google Shape;323;p7"/>
              <p:cNvSpPr/>
              <p:nvPr/>
            </p:nvSpPr>
            <p:spPr>
              <a:xfrm>
                <a:off x="382711" y="255181"/>
                <a:ext cx="478523" cy="387096"/>
              </a:xfrm>
              <a:prstGeom prst="rect">
                <a:avLst/>
              </a:prstGeom>
              <a:blipFill rotWithShape="1">
                <a:blip r:embed="rId44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24" name="Google Shape;324;p7"/>
              <p:cNvSpPr txBox="1"/>
              <p:nvPr/>
            </p:nvSpPr>
            <p:spPr>
              <a:xfrm>
                <a:off x="370005" y="629572"/>
                <a:ext cx="116839" cy="1352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127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1x</a:t>
                </a:r>
                <a:endParaRPr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7"/>
              <p:cNvSpPr/>
              <p:nvPr/>
            </p:nvSpPr>
            <p:spPr>
              <a:xfrm>
                <a:off x="1080208" y="297840"/>
                <a:ext cx="368808" cy="344436"/>
              </a:xfrm>
              <a:prstGeom prst="rect">
                <a:avLst/>
              </a:prstGeom>
              <a:blipFill rotWithShape="1">
                <a:blip r:embed="rId45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26" name="Google Shape;326;p7"/>
              <p:cNvSpPr txBox="1"/>
              <p:nvPr/>
            </p:nvSpPr>
            <p:spPr>
              <a:xfrm>
                <a:off x="1067511" y="629572"/>
                <a:ext cx="116839" cy="1352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127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1x</a:t>
                </a:r>
                <a:endParaRPr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1667990" y="358813"/>
                <a:ext cx="295656" cy="283463"/>
              </a:xfrm>
              <a:prstGeom prst="rect">
                <a:avLst/>
              </a:prstGeom>
              <a:blipFill rotWithShape="1">
                <a:blip r:embed="rId21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28" name="Google Shape;328;p7"/>
              <p:cNvSpPr txBox="1"/>
              <p:nvPr/>
            </p:nvSpPr>
            <p:spPr>
              <a:xfrm>
                <a:off x="1655290" y="629572"/>
                <a:ext cx="116839" cy="1352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127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1x</a:t>
                </a:r>
                <a:endParaRPr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9" name="Google Shape;329;p7"/>
            <p:cNvGrpSpPr/>
            <p:nvPr/>
          </p:nvGrpSpPr>
          <p:grpSpPr>
            <a:xfrm>
              <a:off x="6372200" y="4293096"/>
              <a:ext cx="1986356" cy="619010"/>
              <a:chOff x="3581994" y="179997"/>
              <a:chExt cx="1986356" cy="619010"/>
            </a:xfrm>
          </p:grpSpPr>
          <p:sp>
            <p:nvSpPr>
              <p:cNvPr id="330" name="Google Shape;330;p7"/>
              <p:cNvSpPr/>
              <p:nvPr/>
            </p:nvSpPr>
            <p:spPr>
              <a:xfrm>
                <a:off x="3581994" y="179997"/>
                <a:ext cx="1919986" cy="619010"/>
              </a:xfrm>
              <a:prstGeom prst="rect">
                <a:avLst/>
              </a:prstGeom>
              <a:blipFill rotWithShape="1">
                <a:blip r:embed="rId46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3675174" y="183184"/>
                <a:ext cx="1893176" cy="612648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3585277" y="183177"/>
                <a:ext cx="1979802" cy="612558"/>
              </a:xfrm>
              <a:custGeom>
                <a:rect b="b" l="l" r="r" t="t"/>
                <a:pathLst>
                  <a:path extrusionOk="0" h="612558" w="1979802">
                    <a:moveTo>
                      <a:pt x="89896" y="0"/>
                    </a:moveTo>
                    <a:lnTo>
                      <a:pt x="46053" y="715"/>
                    </a:lnTo>
                    <a:lnTo>
                      <a:pt x="5719" y="19315"/>
                    </a:lnTo>
                    <a:lnTo>
                      <a:pt x="0" y="65190"/>
                    </a:lnTo>
                    <a:lnTo>
                      <a:pt x="9" y="547475"/>
                    </a:lnTo>
                    <a:lnTo>
                      <a:pt x="5626" y="593122"/>
                    </a:lnTo>
                    <a:lnTo>
                      <a:pt x="45680" y="611908"/>
                    </a:lnTo>
                    <a:lnTo>
                      <a:pt x="1914235" y="612558"/>
                    </a:lnTo>
                    <a:lnTo>
                      <a:pt x="1933738" y="611932"/>
                    </a:lnTo>
                    <a:lnTo>
                      <a:pt x="1974079" y="593337"/>
                    </a:lnTo>
                    <a:lnTo>
                      <a:pt x="1979802" y="547475"/>
                    </a:lnTo>
                    <a:lnTo>
                      <a:pt x="1979794" y="65190"/>
                    </a:lnTo>
                    <a:lnTo>
                      <a:pt x="1974175" y="19523"/>
                    </a:lnTo>
                    <a:lnTo>
                      <a:pt x="1934116" y="738"/>
                    </a:lnTo>
                    <a:lnTo>
                      <a:pt x="89896" y="0"/>
                    </a:lnTo>
                    <a:close/>
                  </a:path>
                </a:pathLst>
              </a:custGeom>
              <a:solidFill>
                <a:srgbClr val="ADED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3582056" y="180002"/>
                <a:ext cx="1986233" cy="618998"/>
              </a:xfrm>
              <a:custGeom>
                <a:rect b="b" l="l" r="r" t="t"/>
                <a:pathLst>
                  <a:path extrusionOk="0" h="618998" w="1986233">
                    <a:moveTo>
                      <a:pt x="93117" y="0"/>
                    </a:moveTo>
                    <a:lnTo>
                      <a:pt x="47962" y="12319"/>
                    </a:lnTo>
                    <a:lnTo>
                      <a:pt x="17786" y="36778"/>
                    </a:lnTo>
                    <a:lnTo>
                      <a:pt x="1783" y="72045"/>
                    </a:lnTo>
                    <a:lnTo>
                      <a:pt x="0" y="527088"/>
                    </a:lnTo>
                    <a:lnTo>
                      <a:pt x="162" y="530394"/>
                    </a:lnTo>
                    <a:lnTo>
                      <a:pt x="12263" y="570975"/>
                    </a:lnTo>
                    <a:lnTo>
                      <a:pt x="36713" y="601154"/>
                    </a:lnTo>
                    <a:lnTo>
                      <a:pt x="71976" y="617154"/>
                    </a:lnTo>
                    <a:lnTo>
                      <a:pt x="1893113" y="618998"/>
                    </a:lnTo>
                    <a:lnTo>
                      <a:pt x="1897689" y="618778"/>
                    </a:lnTo>
                    <a:lnTo>
                      <a:pt x="1909329" y="617267"/>
                    </a:lnTo>
                    <a:lnTo>
                      <a:pt x="1925538" y="613160"/>
                    </a:lnTo>
                    <a:lnTo>
                      <a:pt x="1926545" y="612648"/>
                    </a:lnTo>
                    <a:lnTo>
                      <a:pt x="93117" y="612648"/>
                    </a:lnTo>
                    <a:lnTo>
                      <a:pt x="75390" y="611312"/>
                    </a:lnTo>
                    <a:lnTo>
                      <a:pt x="37228" y="594971"/>
                    </a:lnTo>
                    <a:lnTo>
                      <a:pt x="14435" y="562042"/>
                    </a:lnTo>
                    <a:lnTo>
                      <a:pt x="6287" y="527088"/>
                    </a:lnTo>
                    <a:lnTo>
                      <a:pt x="6394" y="91909"/>
                    </a:lnTo>
                    <a:lnTo>
                      <a:pt x="16855" y="47737"/>
                    </a:lnTo>
                    <a:lnTo>
                      <a:pt x="56900" y="14483"/>
                    </a:lnTo>
                    <a:lnTo>
                      <a:pt x="91860" y="6350"/>
                    </a:lnTo>
                    <a:lnTo>
                      <a:pt x="93117" y="6350"/>
                    </a:lnTo>
                    <a:lnTo>
                      <a:pt x="93117" y="0"/>
                    </a:lnTo>
                    <a:close/>
                  </a:path>
                  <a:path extrusionOk="0" h="618998" w="1986233">
                    <a:moveTo>
                      <a:pt x="93117" y="0"/>
                    </a:moveTo>
                    <a:lnTo>
                      <a:pt x="93117" y="6350"/>
                    </a:lnTo>
                    <a:lnTo>
                      <a:pt x="1893113" y="6350"/>
                    </a:lnTo>
                    <a:lnTo>
                      <a:pt x="1910839" y="7681"/>
                    </a:lnTo>
                    <a:lnTo>
                      <a:pt x="1949005" y="24018"/>
                    </a:lnTo>
                    <a:lnTo>
                      <a:pt x="1971807" y="56953"/>
                    </a:lnTo>
                    <a:lnTo>
                      <a:pt x="1979943" y="91909"/>
                    </a:lnTo>
                    <a:lnTo>
                      <a:pt x="1979847" y="527088"/>
                    </a:lnTo>
                    <a:lnTo>
                      <a:pt x="1969382" y="571257"/>
                    </a:lnTo>
                    <a:lnTo>
                      <a:pt x="1929338" y="604509"/>
                    </a:lnTo>
                    <a:lnTo>
                      <a:pt x="1894383" y="612648"/>
                    </a:lnTo>
                    <a:lnTo>
                      <a:pt x="1926545" y="612648"/>
                    </a:lnTo>
                    <a:lnTo>
                      <a:pt x="1959829" y="591367"/>
                    </a:lnTo>
                    <a:lnTo>
                      <a:pt x="1984449" y="546964"/>
                    </a:lnTo>
                    <a:lnTo>
                      <a:pt x="1986233" y="91909"/>
                    </a:lnTo>
                    <a:lnTo>
                      <a:pt x="1986075" y="88597"/>
                    </a:lnTo>
                    <a:lnTo>
                      <a:pt x="1973975" y="48015"/>
                    </a:lnTo>
                    <a:lnTo>
                      <a:pt x="1949520" y="17843"/>
                    </a:lnTo>
                    <a:lnTo>
                      <a:pt x="1914258" y="1843"/>
                    </a:lnTo>
                    <a:lnTo>
                      <a:pt x="1899369" y="135"/>
                    </a:lnTo>
                    <a:lnTo>
                      <a:pt x="9311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4479160" y="342684"/>
                <a:ext cx="192024" cy="192024"/>
              </a:xfrm>
              <a:prstGeom prst="rect">
                <a:avLst/>
              </a:prstGeom>
              <a:blipFill rotWithShape="1">
                <a:blip r:embed="rId47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35" name="Google Shape;335;p7"/>
              <p:cNvSpPr txBox="1"/>
              <p:nvPr/>
            </p:nvSpPr>
            <p:spPr>
              <a:xfrm>
                <a:off x="4466463" y="522011"/>
                <a:ext cx="139700" cy="1352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127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2x</a:t>
                </a:r>
                <a:endParaRPr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6" name="Google Shape;336;p7"/>
            <p:cNvGrpSpPr/>
            <p:nvPr/>
          </p:nvGrpSpPr>
          <p:grpSpPr>
            <a:xfrm>
              <a:off x="6372200" y="4941168"/>
              <a:ext cx="1986298" cy="620766"/>
              <a:chOff x="359991" y="179997"/>
              <a:chExt cx="1986298" cy="620766"/>
            </a:xfrm>
          </p:grpSpPr>
          <p:sp>
            <p:nvSpPr>
              <p:cNvPr id="337" name="Google Shape;337;p7"/>
              <p:cNvSpPr/>
              <p:nvPr/>
            </p:nvSpPr>
            <p:spPr>
              <a:xfrm>
                <a:off x="359991" y="179997"/>
                <a:ext cx="1919989" cy="620763"/>
              </a:xfrm>
              <a:prstGeom prst="rect">
                <a:avLst/>
              </a:prstGeom>
              <a:blipFill rotWithShape="1">
                <a:blip r:embed="rId48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453171" y="183184"/>
                <a:ext cx="1893056" cy="614400"/>
              </a:xfrm>
              <a:prstGeom prst="rect">
                <a:avLst/>
              </a:prstGeom>
              <a:blipFill rotWithShape="1">
                <a:blip r:embed="rId49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363264" y="183175"/>
                <a:ext cx="1979815" cy="614323"/>
              </a:xfrm>
              <a:custGeom>
                <a:rect b="b" l="l" r="r" t="t"/>
                <a:pathLst>
                  <a:path extrusionOk="0" h="614323" w="1979815">
                    <a:moveTo>
                      <a:pt x="89909" y="0"/>
                    </a:moveTo>
                    <a:lnTo>
                      <a:pt x="46064" y="715"/>
                    </a:lnTo>
                    <a:lnTo>
                      <a:pt x="5723" y="19310"/>
                    </a:lnTo>
                    <a:lnTo>
                      <a:pt x="0" y="65172"/>
                    </a:lnTo>
                    <a:lnTo>
                      <a:pt x="9" y="549241"/>
                    </a:lnTo>
                    <a:lnTo>
                      <a:pt x="5625" y="594884"/>
                    </a:lnTo>
                    <a:lnTo>
                      <a:pt x="45676" y="613673"/>
                    </a:lnTo>
                    <a:lnTo>
                      <a:pt x="1914247" y="614323"/>
                    </a:lnTo>
                    <a:lnTo>
                      <a:pt x="1933750" y="613698"/>
                    </a:lnTo>
                    <a:lnTo>
                      <a:pt x="1974091" y="595103"/>
                    </a:lnTo>
                    <a:lnTo>
                      <a:pt x="1979815" y="549241"/>
                    </a:lnTo>
                    <a:lnTo>
                      <a:pt x="1979805" y="65172"/>
                    </a:lnTo>
                    <a:lnTo>
                      <a:pt x="1974189" y="19528"/>
                    </a:lnTo>
                    <a:lnTo>
                      <a:pt x="1934138" y="739"/>
                    </a:lnTo>
                    <a:lnTo>
                      <a:pt x="89909" y="0"/>
                    </a:lnTo>
                    <a:close/>
                  </a:path>
                </a:pathLst>
              </a:custGeom>
              <a:solidFill>
                <a:srgbClr val="ADED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360056" y="180000"/>
                <a:ext cx="1986233" cy="620763"/>
              </a:xfrm>
              <a:custGeom>
                <a:rect b="b" l="l" r="r" t="t"/>
                <a:pathLst>
                  <a:path extrusionOk="0" h="620763" w="1986233">
                    <a:moveTo>
                      <a:pt x="93117" y="0"/>
                    </a:moveTo>
                    <a:lnTo>
                      <a:pt x="47958" y="12324"/>
                    </a:lnTo>
                    <a:lnTo>
                      <a:pt x="17785" y="36781"/>
                    </a:lnTo>
                    <a:lnTo>
                      <a:pt x="1783" y="72051"/>
                    </a:lnTo>
                    <a:lnTo>
                      <a:pt x="0" y="528853"/>
                    </a:lnTo>
                    <a:lnTo>
                      <a:pt x="162" y="532157"/>
                    </a:lnTo>
                    <a:lnTo>
                      <a:pt x="12264" y="572735"/>
                    </a:lnTo>
                    <a:lnTo>
                      <a:pt x="36718" y="602912"/>
                    </a:lnTo>
                    <a:lnTo>
                      <a:pt x="71987" y="618916"/>
                    </a:lnTo>
                    <a:lnTo>
                      <a:pt x="1893113" y="620763"/>
                    </a:lnTo>
                    <a:lnTo>
                      <a:pt x="1897689" y="620537"/>
                    </a:lnTo>
                    <a:lnTo>
                      <a:pt x="1909329" y="619026"/>
                    </a:lnTo>
                    <a:lnTo>
                      <a:pt x="1925535" y="614917"/>
                    </a:lnTo>
                    <a:lnTo>
                      <a:pt x="1926525" y="614413"/>
                    </a:lnTo>
                    <a:lnTo>
                      <a:pt x="93117" y="614413"/>
                    </a:lnTo>
                    <a:lnTo>
                      <a:pt x="75390" y="613077"/>
                    </a:lnTo>
                    <a:lnTo>
                      <a:pt x="37228" y="596737"/>
                    </a:lnTo>
                    <a:lnTo>
                      <a:pt x="14432" y="563807"/>
                    </a:lnTo>
                    <a:lnTo>
                      <a:pt x="6287" y="528853"/>
                    </a:lnTo>
                    <a:lnTo>
                      <a:pt x="6383" y="91909"/>
                    </a:lnTo>
                    <a:lnTo>
                      <a:pt x="16845" y="47746"/>
                    </a:lnTo>
                    <a:lnTo>
                      <a:pt x="56890" y="14488"/>
                    </a:lnTo>
                    <a:lnTo>
                      <a:pt x="91847" y="6350"/>
                    </a:lnTo>
                    <a:lnTo>
                      <a:pt x="93117" y="6350"/>
                    </a:lnTo>
                    <a:lnTo>
                      <a:pt x="93117" y="0"/>
                    </a:lnTo>
                    <a:close/>
                  </a:path>
                  <a:path extrusionOk="0" h="620763" w="1986233">
                    <a:moveTo>
                      <a:pt x="93117" y="0"/>
                    </a:moveTo>
                    <a:lnTo>
                      <a:pt x="93117" y="6350"/>
                    </a:lnTo>
                    <a:lnTo>
                      <a:pt x="1893113" y="6350"/>
                    </a:lnTo>
                    <a:lnTo>
                      <a:pt x="1910841" y="7685"/>
                    </a:lnTo>
                    <a:lnTo>
                      <a:pt x="1949007" y="24026"/>
                    </a:lnTo>
                    <a:lnTo>
                      <a:pt x="1971805" y="56954"/>
                    </a:lnTo>
                    <a:lnTo>
                      <a:pt x="1979943" y="91909"/>
                    </a:lnTo>
                    <a:lnTo>
                      <a:pt x="1979847" y="528853"/>
                    </a:lnTo>
                    <a:lnTo>
                      <a:pt x="1969382" y="573018"/>
                    </a:lnTo>
                    <a:lnTo>
                      <a:pt x="1929334" y="606269"/>
                    </a:lnTo>
                    <a:lnTo>
                      <a:pt x="1894383" y="614413"/>
                    </a:lnTo>
                    <a:lnTo>
                      <a:pt x="1926525" y="614413"/>
                    </a:lnTo>
                    <a:lnTo>
                      <a:pt x="1959830" y="593128"/>
                    </a:lnTo>
                    <a:lnTo>
                      <a:pt x="1984450" y="548724"/>
                    </a:lnTo>
                    <a:lnTo>
                      <a:pt x="1986233" y="91909"/>
                    </a:lnTo>
                    <a:lnTo>
                      <a:pt x="1986075" y="88605"/>
                    </a:lnTo>
                    <a:lnTo>
                      <a:pt x="1973975" y="48024"/>
                    </a:lnTo>
                    <a:lnTo>
                      <a:pt x="1949522" y="17846"/>
                    </a:lnTo>
                    <a:lnTo>
                      <a:pt x="1914264" y="1845"/>
                    </a:lnTo>
                    <a:lnTo>
                      <a:pt x="1899377" y="135"/>
                    </a:lnTo>
                    <a:lnTo>
                      <a:pt x="9311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616391" y="322237"/>
                <a:ext cx="478523" cy="301751"/>
              </a:xfrm>
              <a:prstGeom prst="rect">
                <a:avLst/>
              </a:prstGeom>
              <a:blipFill rotWithShape="1">
                <a:blip r:embed="rId50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42" name="Google Shape;342;p7"/>
              <p:cNvSpPr txBox="1"/>
              <p:nvPr/>
            </p:nvSpPr>
            <p:spPr>
              <a:xfrm>
                <a:off x="603690" y="611284"/>
                <a:ext cx="116839" cy="1352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127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1x</a:t>
                </a:r>
                <a:endParaRPr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1367584" y="255181"/>
                <a:ext cx="722376" cy="368808"/>
              </a:xfrm>
              <a:prstGeom prst="rect">
                <a:avLst/>
              </a:prstGeom>
              <a:blipFill rotWithShape="1">
                <a:blip r:embed="rId51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44" name="Google Shape;344;p7"/>
              <p:cNvSpPr txBox="1"/>
              <p:nvPr/>
            </p:nvSpPr>
            <p:spPr>
              <a:xfrm>
                <a:off x="1354882" y="611284"/>
                <a:ext cx="116839" cy="1352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127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1x</a:t>
                </a:r>
                <a:endParaRPr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5" name="Google Shape;345;p7"/>
            <p:cNvGrpSpPr/>
            <p:nvPr/>
          </p:nvGrpSpPr>
          <p:grpSpPr>
            <a:xfrm>
              <a:off x="6372200" y="5589240"/>
              <a:ext cx="1986299" cy="619010"/>
              <a:chOff x="3761991" y="179997"/>
              <a:chExt cx="1986299" cy="619010"/>
            </a:xfrm>
          </p:grpSpPr>
          <p:sp>
            <p:nvSpPr>
              <p:cNvPr id="346" name="Google Shape;346;p7"/>
              <p:cNvSpPr/>
              <p:nvPr/>
            </p:nvSpPr>
            <p:spPr>
              <a:xfrm>
                <a:off x="3761991" y="179997"/>
                <a:ext cx="1919989" cy="619010"/>
              </a:xfrm>
              <a:prstGeom prst="rect">
                <a:avLst/>
              </a:prstGeom>
              <a:blipFill rotWithShape="1">
                <a:blip r:embed="rId52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3855171" y="183184"/>
                <a:ext cx="1893055" cy="612648"/>
              </a:xfrm>
              <a:prstGeom prst="rect">
                <a:avLst/>
              </a:prstGeom>
              <a:blipFill rotWithShape="1">
                <a:blip r:embed="rId53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3765265" y="183175"/>
                <a:ext cx="1979815" cy="612558"/>
              </a:xfrm>
              <a:custGeom>
                <a:rect b="b" l="l" r="r" t="t"/>
                <a:pathLst>
                  <a:path extrusionOk="0" h="612558" w="1979815">
                    <a:moveTo>
                      <a:pt x="89909" y="0"/>
                    </a:moveTo>
                    <a:lnTo>
                      <a:pt x="46064" y="715"/>
                    </a:lnTo>
                    <a:lnTo>
                      <a:pt x="5723" y="19310"/>
                    </a:lnTo>
                    <a:lnTo>
                      <a:pt x="0" y="65172"/>
                    </a:lnTo>
                    <a:lnTo>
                      <a:pt x="9" y="547475"/>
                    </a:lnTo>
                    <a:lnTo>
                      <a:pt x="5625" y="593119"/>
                    </a:lnTo>
                    <a:lnTo>
                      <a:pt x="45676" y="611908"/>
                    </a:lnTo>
                    <a:lnTo>
                      <a:pt x="1914247" y="612558"/>
                    </a:lnTo>
                    <a:lnTo>
                      <a:pt x="1933750" y="611932"/>
                    </a:lnTo>
                    <a:lnTo>
                      <a:pt x="1974091" y="593337"/>
                    </a:lnTo>
                    <a:lnTo>
                      <a:pt x="1979815" y="547475"/>
                    </a:lnTo>
                    <a:lnTo>
                      <a:pt x="1979805" y="65172"/>
                    </a:lnTo>
                    <a:lnTo>
                      <a:pt x="1974189" y="19528"/>
                    </a:lnTo>
                    <a:lnTo>
                      <a:pt x="1934138" y="739"/>
                    </a:lnTo>
                    <a:lnTo>
                      <a:pt x="89909" y="0"/>
                    </a:lnTo>
                    <a:close/>
                  </a:path>
                </a:pathLst>
              </a:custGeom>
              <a:solidFill>
                <a:srgbClr val="ADED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3762057" y="180000"/>
                <a:ext cx="1986233" cy="618998"/>
              </a:xfrm>
              <a:custGeom>
                <a:rect b="b" l="l" r="r" t="t"/>
                <a:pathLst>
                  <a:path extrusionOk="0" h="618998" w="1986233">
                    <a:moveTo>
                      <a:pt x="93117" y="0"/>
                    </a:moveTo>
                    <a:lnTo>
                      <a:pt x="47958" y="12324"/>
                    </a:lnTo>
                    <a:lnTo>
                      <a:pt x="17785" y="36781"/>
                    </a:lnTo>
                    <a:lnTo>
                      <a:pt x="1783" y="72051"/>
                    </a:lnTo>
                    <a:lnTo>
                      <a:pt x="0" y="527088"/>
                    </a:lnTo>
                    <a:lnTo>
                      <a:pt x="162" y="530392"/>
                    </a:lnTo>
                    <a:lnTo>
                      <a:pt x="12260" y="570970"/>
                    </a:lnTo>
                    <a:lnTo>
                      <a:pt x="36710" y="601150"/>
                    </a:lnTo>
                    <a:lnTo>
                      <a:pt x="71969" y="617153"/>
                    </a:lnTo>
                    <a:lnTo>
                      <a:pt x="1893113" y="618998"/>
                    </a:lnTo>
                    <a:lnTo>
                      <a:pt x="1897688" y="618780"/>
                    </a:lnTo>
                    <a:lnTo>
                      <a:pt x="1909325" y="617273"/>
                    </a:lnTo>
                    <a:lnTo>
                      <a:pt x="1925531" y="613167"/>
                    </a:lnTo>
                    <a:lnTo>
                      <a:pt x="1926552" y="612648"/>
                    </a:lnTo>
                    <a:lnTo>
                      <a:pt x="93117" y="612648"/>
                    </a:lnTo>
                    <a:lnTo>
                      <a:pt x="75390" y="611312"/>
                    </a:lnTo>
                    <a:lnTo>
                      <a:pt x="37228" y="594971"/>
                    </a:lnTo>
                    <a:lnTo>
                      <a:pt x="14431" y="562038"/>
                    </a:lnTo>
                    <a:lnTo>
                      <a:pt x="6287" y="527088"/>
                    </a:lnTo>
                    <a:lnTo>
                      <a:pt x="6383" y="91909"/>
                    </a:lnTo>
                    <a:lnTo>
                      <a:pt x="16845" y="47746"/>
                    </a:lnTo>
                    <a:lnTo>
                      <a:pt x="56890" y="14488"/>
                    </a:lnTo>
                    <a:lnTo>
                      <a:pt x="91847" y="6350"/>
                    </a:lnTo>
                    <a:lnTo>
                      <a:pt x="93117" y="6350"/>
                    </a:lnTo>
                    <a:lnTo>
                      <a:pt x="93117" y="0"/>
                    </a:lnTo>
                    <a:close/>
                  </a:path>
                  <a:path extrusionOk="0" h="618998" w="1986233">
                    <a:moveTo>
                      <a:pt x="93117" y="0"/>
                    </a:moveTo>
                    <a:lnTo>
                      <a:pt x="93117" y="6350"/>
                    </a:lnTo>
                    <a:lnTo>
                      <a:pt x="1893113" y="6350"/>
                    </a:lnTo>
                    <a:lnTo>
                      <a:pt x="1910839" y="7685"/>
                    </a:lnTo>
                    <a:lnTo>
                      <a:pt x="1949005" y="24022"/>
                    </a:lnTo>
                    <a:lnTo>
                      <a:pt x="1971805" y="56950"/>
                    </a:lnTo>
                    <a:lnTo>
                      <a:pt x="1979943" y="91909"/>
                    </a:lnTo>
                    <a:lnTo>
                      <a:pt x="1979847" y="527088"/>
                    </a:lnTo>
                    <a:lnTo>
                      <a:pt x="1969385" y="571253"/>
                    </a:lnTo>
                    <a:lnTo>
                      <a:pt x="1929339" y="604511"/>
                    </a:lnTo>
                    <a:lnTo>
                      <a:pt x="1894383" y="612648"/>
                    </a:lnTo>
                    <a:lnTo>
                      <a:pt x="1926552" y="612648"/>
                    </a:lnTo>
                    <a:lnTo>
                      <a:pt x="1959825" y="591371"/>
                    </a:lnTo>
                    <a:lnTo>
                      <a:pt x="1984447" y="546973"/>
                    </a:lnTo>
                    <a:lnTo>
                      <a:pt x="1986233" y="91909"/>
                    </a:lnTo>
                    <a:lnTo>
                      <a:pt x="1986075" y="88605"/>
                    </a:lnTo>
                    <a:lnTo>
                      <a:pt x="1973975" y="48024"/>
                    </a:lnTo>
                    <a:lnTo>
                      <a:pt x="1949522" y="17846"/>
                    </a:lnTo>
                    <a:lnTo>
                      <a:pt x="1914264" y="1845"/>
                    </a:lnTo>
                    <a:lnTo>
                      <a:pt x="1899377" y="135"/>
                    </a:lnTo>
                    <a:lnTo>
                      <a:pt x="9311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4099671" y="287820"/>
                <a:ext cx="478523" cy="301751"/>
              </a:xfrm>
              <a:prstGeom prst="rect">
                <a:avLst/>
              </a:prstGeom>
              <a:blipFill rotWithShape="1">
                <a:blip r:embed="rId50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51" name="Google Shape;351;p7"/>
              <p:cNvSpPr txBox="1"/>
              <p:nvPr/>
            </p:nvSpPr>
            <p:spPr>
              <a:xfrm>
                <a:off x="4086971" y="576876"/>
                <a:ext cx="116839" cy="1352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127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1x</a:t>
                </a:r>
                <a:endParaRPr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4932143" y="287820"/>
                <a:ext cx="478536" cy="301751"/>
              </a:xfrm>
              <a:prstGeom prst="rect">
                <a:avLst/>
              </a:prstGeom>
              <a:blipFill rotWithShape="1">
                <a:blip r:embed="rId54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53" name="Google Shape;353;p7"/>
              <p:cNvSpPr txBox="1"/>
              <p:nvPr/>
            </p:nvSpPr>
            <p:spPr>
              <a:xfrm>
                <a:off x="4919442" y="576876"/>
                <a:ext cx="116839" cy="1352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127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1x</a:t>
                </a:r>
                <a:endParaRPr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4" name="Google Shape;354;p7"/>
            <p:cNvGrpSpPr/>
            <p:nvPr/>
          </p:nvGrpSpPr>
          <p:grpSpPr>
            <a:xfrm>
              <a:off x="323528" y="3674086"/>
              <a:ext cx="1986296" cy="619010"/>
              <a:chOff x="179994" y="179997"/>
              <a:chExt cx="1986296" cy="619010"/>
            </a:xfrm>
          </p:grpSpPr>
          <p:sp>
            <p:nvSpPr>
              <p:cNvPr id="355" name="Google Shape;355;p7"/>
              <p:cNvSpPr/>
              <p:nvPr/>
            </p:nvSpPr>
            <p:spPr>
              <a:xfrm>
                <a:off x="179994" y="179997"/>
                <a:ext cx="1919983" cy="619010"/>
              </a:xfrm>
              <a:prstGeom prst="rect">
                <a:avLst/>
              </a:prstGeom>
              <a:blipFill rotWithShape="1">
                <a:blip r:embed="rId55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273174" y="183184"/>
                <a:ext cx="1893055" cy="612648"/>
              </a:xfrm>
              <a:prstGeom prst="rect">
                <a:avLst/>
              </a:prstGeom>
              <a:blipFill rotWithShape="1">
                <a:blip r:embed="rId56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183277" y="183177"/>
                <a:ext cx="1979802" cy="612558"/>
              </a:xfrm>
              <a:custGeom>
                <a:rect b="b" l="l" r="r" t="t"/>
                <a:pathLst>
                  <a:path extrusionOk="0" h="612558" w="1979802">
                    <a:moveTo>
                      <a:pt x="89896" y="0"/>
                    </a:moveTo>
                    <a:lnTo>
                      <a:pt x="46053" y="715"/>
                    </a:lnTo>
                    <a:lnTo>
                      <a:pt x="5719" y="19315"/>
                    </a:lnTo>
                    <a:lnTo>
                      <a:pt x="0" y="65190"/>
                    </a:lnTo>
                    <a:lnTo>
                      <a:pt x="9" y="547475"/>
                    </a:lnTo>
                    <a:lnTo>
                      <a:pt x="5626" y="593122"/>
                    </a:lnTo>
                    <a:lnTo>
                      <a:pt x="45680" y="611908"/>
                    </a:lnTo>
                    <a:lnTo>
                      <a:pt x="1914235" y="612558"/>
                    </a:lnTo>
                    <a:lnTo>
                      <a:pt x="1933738" y="611932"/>
                    </a:lnTo>
                    <a:lnTo>
                      <a:pt x="1974079" y="593337"/>
                    </a:lnTo>
                    <a:lnTo>
                      <a:pt x="1979802" y="547475"/>
                    </a:lnTo>
                    <a:lnTo>
                      <a:pt x="1979794" y="65190"/>
                    </a:lnTo>
                    <a:lnTo>
                      <a:pt x="1974175" y="19523"/>
                    </a:lnTo>
                    <a:lnTo>
                      <a:pt x="1934116" y="738"/>
                    </a:lnTo>
                    <a:lnTo>
                      <a:pt x="89896" y="0"/>
                    </a:lnTo>
                    <a:close/>
                  </a:path>
                </a:pathLst>
              </a:custGeom>
              <a:solidFill>
                <a:srgbClr val="ADED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180057" y="180002"/>
                <a:ext cx="1986233" cy="618998"/>
              </a:xfrm>
              <a:custGeom>
                <a:rect b="b" l="l" r="r" t="t"/>
                <a:pathLst>
                  <a:path extrusionOk="0" h="618998" w="1986233">
                    <a:moveTo>
                      <a:pt x="93117" y="0"/>
                    </a:moveTo>
                    <a:lnTo>
                      <a:pt x="47962" y="12319"/>
                    </a:lnTo>
                    <a:lnTo>
                      <a:pt x="17786" y="36778"/>
                    </a:lnTo>
                    <a:lnTo>
                      <a:pt x="1783" y="72045"/>
                    </a:lnTo>
                    <a:lnTo>
                      <a:pt x="0" y="527088"/>
                    </a:lnTo>
                    <a:lnTo>
                      <a:pt x="162" y="530394"/>
                    </a:lnTo>
                    <a:lnTo>
                      <a:pt x="12263" y="570975"/>
                    </a:lnTo>
                    <a:lnTo>
                      <a:pt x="36713" y="601154"/>
                    </a:lnTo>
                    <a:lnTo>
                      <a:pt x="71976" y="617154"/>
                    </a:lnTo>
                    <a:lnTo>
                      <a:pt x="1893113" y="618998"/>
                    </a:lnTo>
                    <a:lnTo>
                      <a:pt x="1897689" y="618778"/>
                    </a:lnTo>
                    <a:lnTo>
                      <a:pt x="1909330" y="617266"/>
                    </a:lnTo>
                    <a:lnTo>
                      <a:pt x="1925540" y="613156"/>
                    </a:lnTo>
                    <a:lnTo>
                      <a:pt x="1926539" y="612648"/>
                    </a:lnTo>
                    <a:lnTo>
                      <a:pt x="93117" y="612648"/>
                    </a:lnTo>
                    <a:lnTo>
                      <a:pt x="75390" y="611312"/>
                    </a:lnTo>
                    <a:lnTo>
                      <a:pt x="37228" y="594971"/>
                    </a:lnTo>
                    <a:lnTo>
                      <a:pt x="14432" y="562042"/>
                    </a:lnTo>
                    <a:lnTo>
                      <a:pt x="6287" y="527088"/>
                    </a:lnTo>
                    <a:lnTo>
                      <a:pt x="6394" y="91909"/>
                    </a:lnTo>
                    <a:lnTo>
                      <a:pt x="16855" y="47734"/>
                    </a:lnTo>
                    <a:lnTo>
                      <a:pt x="56898" y="14483"/>
                    </a:lnTo>
                    <a:lnTo>
                      <a:pt x="91847" y="6350"/>
                    </a:lnTo>
                    <a:lnTo>
                      <a:pt x="93117" y="6350"/>
                    </a:lnTo>
                    <a:lnTo>
                      <a:pt x="93117" y="0"/>
                    </a:lnTo>
                    <a:close/>
                  </a:path>
                  <a:path extrusionOk="0" h="618998" w="1986233">
                    <a:moveTo>
                      <a:pt x="93117" y="0"/>
                    </a:moveTo>
                    <a:lnTo>
                      <a:pt x="93117" y="6350"/>
                    </a:lnTo>
                    <a:lnTo>
                      <a:pt x="1893113" y="6350"/>
                    </a:lnTo>
                    <a:lnTo>
                      <a:pt x="1910839" y="7681"/>
                    </a:lnTo>
                    <a:lnTo>
                      <a:pt x="1949005" y="24018"/>
                    </a:lnTo>
                    <a:lnTo>
                      <a:pt x="1971807" y="56955"/>
                    </a:lnTo>
                    <a:lnTo>
                      <a:pt x="1979943" y="91909"/>
                    </a:lnTo>
                    <a:lnTo>
                      <a:pt x="1979847" y="527088"/>
                    </a:lnTo>
                    <a:lnTo>
                      <a:pt x="1969382" y="571257"/>
                    </a:lnTo>
                    <a:lnTo>
                      <a:pt x="1929338" y="604509"/>
                    </a:lnTo>
                    <a:lnTo>
                      <a:pt x="1894383" y="612648"/>
                    </a:lnTo>
                    <a:lnTo>
                      <a:pt x="1926539" y="612648"/>
                    </a:lnTo>
                    <a:lnTo>
                      <a:pt x="1959831" y="591364"/>
                    </a:lnTo>
                    <a:lnTo>
                      <a:pt x="1984450" y="546959"/>
                    </a:lnTo>
                    <a:lnTo>
                      <a:pt x="1986233" y="91909"/>
                    </a:lnTo>
                    <a:lnTo>
                      <a:pt x="1986075" y="88597"/>
                    </a:lnTo>
                    <a:lnTo>
                      <a:pt x="1973975" y="48015"/>
                    </a:lnTo>
                    <a:lnTo>
                      <a:pt x="1949520" y="17843"/>
                    </a:lnTo>
                    <a:lnTo>
                      <a:pt x="1914258" y="1843"/>
                    </a:lnTo>
                    <a:lnTo>
                      <a:pt x="1899369" y="135"/>
                    </a:lnTo>
                    <a:lnTo>
                      <a:pt x="9311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988768" y="309168"/>
                <a:ext cx="368807" cy="259079"/>
              </a:xfrm>
              <a:prstGeom prst="rect">
                <a:avLst/>
              </a:prstGeom>
              <a:blipFill rotWithShape="1">
                <a:blip r:embed="rId57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60" name="Google Shape;360;p7"/>
              <p:cNvSpPr txBox="1"/>
              <p:nvPr/>
            </p:nvSpPr>
            <p:spPr>
              <a:xfrm>
                <a:off x="976071" y="555539"/>
                <a:ext cx="116839" cy="1352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127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1x</a:t>
                </a:r>
                <a:endParaRPr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1" name="Google Shape;361;p7"/>
            <p:cNvGrpSpPr/>
            <p:nvPr/>
          </p:nvGrpSpPr>
          <p:grpSpPr>
            <a:xfrm>
              <a:off x="323528" y="4322158"/>
              <a:ext cx="1986356" cy="619010"/>
              <a:chOff x="3581994" y="179997"/>
              <a:chExt cx="1986356" cy="619010"/>
            </a:xfrm>
          </p:grpSpPr>
          <p:sp>
            <p:nvSpPr>
              <p:cNvPr id="362" name="Google Shape;362;p7"/>
              <p:cNvSpPr/>
              <p:nvPr/>
            </p:nvSpPr>
            <p:spPr>
              <a:xfrm>
                <a:off x="3581994" y="179997"/>
                <a:ext cx="1919986" cy="619010"/>
              </a:xfrm>
              <a:prstGeom prst="rect">
                <a:avLst/>
              </a:prstGeom>
              <a:blipFill rotWithShape="1">
                <a:blip r:embed="rId58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3675174" y="183184"/>
                <a:ext cx="1893176" cy="612648"/>
              </a:xfrm>
              <a:prstGeom prst="rect">
                <a:avLst/>
              </a:prstGeom>
              <a:blipFill rotWithShape="1">
                <a:blip r:embed="rId59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3585277" y="183177"/>
                <a:ext cx="1979802" cy="612558"/>
              </a:xfrm>
              <a:custGeom>
                <a:rect b="b" l="l" r="r" t="t"/>
                <a:pathLst>
                  <a:path extrusionOk="0" h="612558" w="1979802">
                    <a:moveTo>
                      <a:pt x="89896" y="0"/>
                    </a:moveTo>
                    <a:lnTo>
                      <a:pt x="46053" y="715"/>
                    </a:lnTo>
                    <a:lnTo>
                      <a:pt x="5719" y="19315"/>
                    </a:lnTo>
                    <a:lnTo>
                      <a:pt x="0" y="65190"/>
                    </a:lnTo>
                    <a:lnTo>
                      <a:pt x="9" y="547475"/>
                    </a:lnTo>
                    <a:lnTo>
                      <a:pt x="5626" y="593122"/>
                    </a:lnTo>
                    <a:lnTo>
                      <a:pt x="45680" y="611908"/>
                    </a:lnTo>
                    <a:lnTo>
                      <a:pt x="1914235" y="612558"/>
                    </a:lnTo>
                    <a:lnTo>
                      <a:pt x="1933738" y="611932"/>
                    </a:lnTo>
                    <a:lnTo>
                      <a:pt x="1974079" y="593337"/>
                    </a:lnTo>
                    <a:lnTo>
                      <a:pt x="1979802" y="547475"/>
                    </a:lnTo>
                    <a:lnTo>
                      <a:pt x="1979794" y="65190"/>
                    </a:lnTo>
                    <a:lnTo>
                      <a:pt x="1974175" y="19523"/>
                    </a:lnTo>
                    <a:lnTo>
                      <a:pt x="1934116" y="738"/>
                    </a:lnTo>
                    <a:lnTo>
                      <a:pt x="89896" y="0"/>
                    </a:lnTo>
                    <a:close/>
                  </a:path>
                </a:pathLst>
              </a:custGeom>
              <a:solidFill>
                <a:srgbClr val="ADED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3582056" y="180002"/>
                <a:ext cx="1986233" cy="618998"/>
              </a:xfrm>
              <a:custGeom>
                <a:rect b="b" l="l" r="r" t="t"/>
                <a:pathLst>
                  <a:path extrusionOk="0" h="618998" w="1986233">
                    <a:moveTo>
                      <a:pt x="93117" y="0"/>
                    </a:moveTo>
                    <a:lnTo>
                      <a:pt x="47962" y="12319"/>
                    </a:lnTo>
                    <a:lnTo>
                      <a:pt x="17786" y="36778"/>
                    </a:lnTo>
                    <a:lnTo>
                      <a:pt x="1783" y="72045"/>
                    </a:lnTo>
                    <a:lnTo>
                      <a:pt x="0" y="527088"/>
                    </a:lnTo>
                    <a:lnTo>
                      <a:pt x="162" y="530394"/>
                    </a:lnTo>
                    <a:lnTo>
                      <a:pt x="12263" y="570975"/>
                    </a:lnTo>
                    <a:lnTo>
                      <a:pt x="36713" y="601154"/>
                    </a:lnTo>
                    <a:lnTo>
                      <a:pt x="71976" y="617154"/>
                    </a:lnTo>
                    <a:lnTo>
                      <a:pt x="1893113" y="618998"/>
                    </a:lnTo>
                    <a:lnTo>
                      <a:pt x="1897689" y="618778"/>
                    </a:lnTo>
                    <a:lnTo>
                      <a:pt x="1909329" y="617267"/>
                    </a:lnTo>
                    <a:lnTo>
                      <a:pt x="1925538" y="613160"/>
                    </a:lnTo>
                    <a:lnTo>
                      <a:pt x="1926545" y="612648"/>
                    </a:lnTo>
                    <a:lnTo>
                      <a:pt x="93117" y="612648"/>
                    </a:lnTo>
                    <a:lnTo>
                      <a:pt x="75390" y="611312"/>
                    </a:lnTo>
                    <a:lnTo>
                      <a:pt x="37228" y="594971"/>
                    </a:lnTo>
                    <a:lnTo>
                      <a:pt x="14435" y="562042"/>
                    </a:lnTo>
                    <a:lnTo>
                      <a:pt x="6287" y="527088"/>
                    </a:lnTo>
                    <a:lnTo>
                      <a:pt x="6394" y="91909"/>
                    </a:lnTo>
                    <a:lnTo>
                      <a:pt x="16855" y="47737"/>
                    </a:lnTo>
                    <a:lnTo>
                      <a:pt x="56900" y="14483"/>
                    </a:lnTo>
                    <a:lnTo>
                      <a:pt x="91860" y="6350"/>
                    </a:lnTo>
                    <a:lnTo>
                      <a:pt x="93117" y="6350"/>
                    </a:lnTo>
                    <a:lnTo>
                      <a:pt x="93117" y="0"/>
                    </a:lnTo>
                    <a:close/>
                  </a:path>
                  <a:path extrusionOk="0" h="618998" w="1986233">
                    <a:moveTo>
                      <a:pt x="93117" y="0"/>
                    </a:moveTo>
                    <a:lnTo>
                      <a:pt x="93117" y="6350"/>
                    </a:lnTo>
                    <a:lnTo>
                      <a:pt x="1893113" y="6350"/>
                    </a:lnTo>
                    <a:lnTo>
                      <a:pt x="1910839" y="7681"/>
                    </a:lnTo>
                    <a:lnTo>
                      <a:pt x="1949005" y="24018"/>
                    </a:lnTo>
                    <a:lnTo>
                      <a:pt x="1971807" y="56953"/>
                    </a:lnTo>
                    <a:lnTo>
                      <a:pt x="1979943" y="91909"/>
                    </a:lnTo>
                    <a:lnTo>
                      <a:pt x="1979847" y="527088"/>
                    </a:lnTo>
                    <a:lnTo>
                      <a:pt x="1969382" y="571257"/>
                    </a:lnTo>
                    <a:lnTo>
                      <a:pt x="1929338" y="604509"/>
                    </a:lnTo>
                    <a:lnTo>
                      <a:pt x="1894383" y="612648"/>
                    </a:lnTo>
                    <a:lnTo>
                      <a:pt x="1926545" y="612648"/>
                    </a:lnTo>
                    <a:lnTo>
                      <a:pt x="1959829" y="591367"/>
                    </a:lnTo>
                    <a:lnTo>
                      <a:pt x="1984449" y="546964"/>
                    </a:lnTo>
                    <a:lnTo>
                      <a:pt x="1986233" y="91909"/>
                    </a:lnTo>
                    <a:lnTo>
                      <a:pt x="1986075" y="88597"/>
                    </a:lnTo>
                    <a:lnTo>
                      <a:pt x="1973975" y="48015"/>
                    </a:lnTo>
                    <a:lnTo>
                      <a:pt x="1949520" y="17843"/>
                    </a:lnTo>
                    <a:lnTo>
                      <a:pt x="1914258" y="1843"/>
                    </a:lnTo>
                    <a:lnTo>
                      <a:pt x="1899369" y="135"/>
                    </a:lnTo>
                    <a:lnTo>
                      <a:pt x="9311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66" name="Google Shape;366;p7"/>
              <p:cNvSpPr/>
              <p:nvPr/>
            </p:nvSpPr>
            <p:spPr>
              <a:xfrm>
                <a:off x="4335904" y="287820"/>
                <a:ext cx="478536" cy="301751"/>
              </a:xfrm>
              <a:prstGeom prst="rect">
                <a:avLst/>
              </a:prstGeom>
              <a:blipFill rotWithShape="1">
                <a:blip r:embed="rId50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67" name="Google Shape;367;p7"/>
              <p:cNvSpPr txBox="1"/>
              <p:nvPr/>
            </p:nvSpPr>
            <p:spPr>
              <a:xfrm>
                <a:off x="4323207" y="576876"/>
                <a:ext cx="139700" cy="1352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127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2x</a:t>
                </a:r>
                <a:endParaRPr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8" name="Google Shape;368;p7"/>
            <p:cNvGrpSpPr/>
            <p:nvPr/>
          </p:nvGrpSpPr>
          <p:grpSpPr>
            <a:xfrm>
              <a:off x="323528" y="4941168"/>
              <a:ext cx="1986297" cy="639054"/>
              <a:chOff x="359991" y="179997"/>
              <a:chExt cx="1986297" cy="639054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359991" y="179997"/>
                <a:ext cx="1919989" cy="639051"/>
              </a:xfrm>
              <a:prstGeom prst="rect">
                <a:avLst/>
              </a:prstGeom>
              <a:blipFill rotWithShape="1">
                <a:blip r:embed="rId60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453171" y="183184"/>
                <a:ext cx="1893056" cy="632688"/>
              </a:xfrm>
              <a:prstGeom prst="rect">
                <a:avLst/>
              </a:prstGeom>
              <a:blipFill rotWithShape="1">
                <a:blip r:embed="rId61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63266" y="183175"/>
                <a:ext cx="1979815" cy="632611"/>
              </a:xfrm>
              <a:custGeom>
                <a:rect b="b" l="l" r="r" t="t"/>
                <a:pathLst>
                  <a:path extrusionOk="0" h="632611" w="1979815">
                    <a:moveTo>
                      <a:pt x="89909" y="0"/>
                    </a:moveTo>
                    <a:lnTo>
                      <a:pt x="46064" y="715"/>
                    </a:lnTo>
                    <a:lnTo>
                      <a:pt x="5723" y="19310"/>
                    </a:lnTo>
                    <a:lnTo>
                      <a:pt x="0" y="65172"/>
                    </a:lnTo>
                    <a:lnTo>
                      <a:pt x="9" y="567529"/>
                    </a:lnTo>
                    <a:lnTo>
                      <a:pt x="5625" y="613172"/>
                    </a:lnTo>
                    <a:lnTo>
                      <a:pt x="45676" y="631961"/>
                    </a:lnTo>
                    <a:lnTo>
                      <a:pt x="1914247" y="632611"/>
                    </a:lnTo>
                    <a:lnTo>
                      <a:pt x="1933750" y="631986"/>
                    </a:lnTo>
                    <a:lnTo>
                      <a:pt x="1974091" y="613391"/>
                    </a:lnTo>
                    <a:lnTo>
                      <a:pt x="1979815" y="567529"/>
                    </a:lnTo>
                    <a:lnTo>
                      <a:pt x="1979805" y="65172"/>
                    </a:lnTo>
                    <a:lnTo>
                      <a:pt x="1974189" y="19528"/>
                    </a:lnTo>
                    <a:lnTo>
                      <a:pt x="1934138" y="739"/>
                    </a:lnTo>
                    <a:lnTo>
                      <a:pt x="89909" y="0"/>
                    </a:lnTo>
                    <a:close/>
                  </a:path>
                </a:pathLst>
              </a:custGeom>
              <a:solidFill>
                <a:srgbClr val="ADED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72" name="Google Shape;372;p7"/>
              <p:cNvSpPr/>
              <p:nvPr/>
            </p:nvSpPr>
            <p:spPr>
              <a:xfrm>
                <a:off x="360057" y="180000"/>
                <a:ext cx="1986231" cy="639051"/>
              </a:xfrm>
              <a:custGeom>
                <a:rect b="b" l="l" r="r" t="t"/>
                <a:pathLst>
                  <a:path extrusionOk="0" h="639051" w="1986231">
                    <a:moveTo>
                      <a:pt x="93117" y="0"/>
                    </a:moveTo>
                    <a:lnTo>
                      <a:pt x="47964" y="12318"/>
                    </a:lnTo>
                    <a:lnTo>
                      <a:pt x="17790" y="36776"/>
                    </a:lnTo>
                    <a:lnTo>
                      <a:pt x="1785" y="72042"/>
                    </a:lnTo>
                    <a:lnTo>
                      <a:pt x="0" y="547128"/>
                    </a:lnTo>
                    <a:lnTo>
                      <a:pt x="163" y="550446"/>
                    </a:lnTo>
                    <a:lnTo>
                      <a:pt x="12261" y="591025"/>
                    </a:lnTo>
                    <a:lnTo>
                      <a:pt x="36717" y="621200"/>
                    </a:lnTo>
                    <a:lnTo>
                      <a:pt x="71985" y="637204"/>
                    </a:lnTo>
                    <a:lnTo>
                      <a:pt x="1893114" y="639051"/>
                    </a:lnTo>
                    <a:lnTo>
                      <a:pt x="1897688" y="638825"/>
                    </a:lnTo>
                    <a:lnTo>
                      <a:pt x="1909325" y="637314"/>
                    </a:lnTo>
                    <a:lnTo>
                      <a:pt x="1925531" y="633205"/>
                    </a:lnTo>
                    <a:lnTo>
                      <a:pt x="1926521" y="632701"/>
                    </a:lnTo>
                    <a:lnTo>
                      <a:pt x="93117" y="632701"/>
                    </a:lnTo>
                    <a:lnTo>
                      <a:pt x="75392" y="631365"/>
                    </a:lnTo>
                    <a:lnTo>
                      <a:pt x="37232" y="615019"/>
                    </a:lnTo>
                    <a:lnTo>
                      <a:pt x="14433" y="582090"/>
                    </a:lnTo>
                    <a:lnTo>
                      <a:pt x="6288" y="547128"/>
                    </a:lnTo>
                    <a:lnTo>
                      <a:pt x="6383" y="91909"/>
                    </a:lnTo>
                    <a:lnTo>
                      <a:pt x="16846" y="47744"/>
                    </a:lnTo>
                    <a:lnTo>
                      <a:pt x="56888" y="14487"/>
                    </a:lnTo>
                    <a:lnTo>
                      <a:pt x="91847" y="6350"/>
                    </a:lnTo>
                    <a:lnTo>
                      <a:pt x="93117" y="6350"/>
                    </a:lnTo>
                    <a:lnTo>
                      <a:pt x="93117" y="0"/>
                    </a:lnTo>
                    <a:close/>
                  </a:path>
                  <a:path extrusionOk="0" h="639051" w="1986231">
                    <a:moveTo>
                      <a:pt x="93117" y="0"/>
                    </a:moveTo>
                    <a:lnTo>
                      <a:pt x="93117" y="6350"/>
                    </a:lnTo>
                    <a:lnTo>
                      <a:pt x="1893114" y="6350"/>
                    </a:lnTo>
                    <a:lnTo>
                      <a:pt x="1910842" y="7685"/>
                    </a:lnTo>
                    <a:lnTo>
                      <a:pt x="1949008" y="24026"/>
                    </a:lnTo>
                    <a:lnTo>
                      <a:pt x="1971807" y="56958"/>
                    </a:lnTo>
                    <a:lnTo>
                      <a:pt x="1979944" y="91909"/>
                    </a:lnTo>
                    <a:lnTo>
                      <a:pt x="1979849" y="547128"/>
                    </a:lnTo>
                    <a:lnTo>
                      <a:pt x="1969383" y="591306"/>
                    </a:lnTo>
                    <a:lnTo>
                      <a:pt x="1929338" y="624553"/>
                    </a:lnTo>
                    <a:lnTo>
                      <a:pt x="1894384" y="632701"/>
                    </a:lnTo>
                    <a:lnTo>
                      <a:pt x="1926521" y="632701"/>
                    </a:lnTo>
                    <a:lnTo>
                      <a:pt x="1959829" y="611414"/>
                    </a:lnTo>
                    <a:lnTo>
                      <a:pt x="1984448" y="567001"/>
                    </a:lnTo>
                    <a:lnTo>
                      <a:pt x="1986231" y="91909"/>
                    </a:lnTo>
                    <a:lnTo>
                      <a:pt x="1986069" y="88605"/>
                    </a:lnTo>
                    <a:lnTo>
                      <a:pt x="1973975" y="48025"/>
                    </a:lnTo>
                    <a:lnTo>
                      <a:pt x="1949522" y="17847"/>
                    </a:lnTo>
                    <a:lnTo>
                      <a:pt x="1914264" y="1845"/>
                    </a:lnTo>
                    <a:lnTo>
                      <a:pt x="1899377" y="135"/>
                    </a:lnTo>
                    <a:lnTo>
                      <a:pt x="9311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73" name="Google Shape;373;p7"/>
              <p:cNvSpPr/>
              <p:nvPr/>
            </p:nvSpPr>
            <p:spPr>
              <a:xfrm>
                <a:off x="587080" y="255181"/>
                <a:ext cx="478536" cy="387096"/>
              </a:xfrm>
              <a:prstGeom prst="rect">
                <a:avLst/>
              </a:prstGeom>
              <a:blipFill rotWithShape="1">
                <a:blip r:embed="rId35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74" name="Google Shape;374;p7"/>
              <p:cNvSpPr txBox="1"/>
              <p:nvPr/>
            </p:nvSpPr>
            <p:spPr>
              <a:xfrm>
                <a:off x="574388" y="629572"/>
                <a:ext cx="116839" cy="1352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127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1x</a:t>
                </a:r>
                <a:endParaRPr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1308986" y="340512"/>
                <a:ext cx="374904" cy="301764"/>
              </a:xfrm>
              <a:prstGeom prst="rect">
                <a:avLst/>
              </a:prstGeom>
              <a:blipFill rotWithShape="1">
                <a:blip r:embed="rId36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76" name="Google Shape;376;p7"/>
              <p:cNvSpPr txBox="1"/>
              <p:nvPr/>
            </p:nvSpPr>
            <p:spPr>
              <a:xfrm>
                <a:off x="1296278" y="629572"/>
                <a:ext cx="116839" cy="1352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127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1x</a:t>
                </a:r>
                <a:endParaRPr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927235" y="450240"/>
                <a:ext cx="192024" cy="192036"/>
              </a:xfrm>
              <a:prstGeom prst="rect">
                <a:avLst/>
              </a:prstGeom>
              <a:blipFill rotWithShape="1">
                <a:blip r:embed="rId47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78" name="Google Shape;378;p7"/>
              <p:cNvSpPr txBox="1"/>
              <p:nvPr/>
            </p:nvSpPr>
            <p:spPr>
              <a:xfrm>
                <a:off x="1914536" y="629572"/>
                <a:ext cx="139700" cy="1352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127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2x</a:t>
                </a:r>
                <a:endParaRPr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9" name="Google Shape;379;p7"/>
            <p:cNvGrpSpPr/>
            <p:nvPr/>
          </p:nvGrpSpPr>
          <p:grpSpPr>
            <a:xfrm>
              <a:off x="323528" y="5589240"/>
              <a:ext cx="1986298" cy="619010"/>
              <a:chOff x="3761991" y="179997"/>
              <a:chExt cx="1986298" cy="619010"/>
            </a:xfrm>
          </p:grpSpPr>
          <p:sp>
            <p:nvSpPr>
              <p:cNvPr id="380" name="Google Shape;380;p7"/>
              <p:cNvSpPr/>
              <p:nvPr/>
            </p:nvSpPr>
            <p:spPr>
              <a:xfrm>
                <a:off x="3761991" y="179997"/>
                <a:ext cx="1919984" cy="619010"/>
              </a:xfrm>
              <a:prstGeom prst="rect">
                <a:avLst/>
              </a:prstGeom>
              <a:blipFill rotWithShape="1">
                <a:blip r:embed="rId62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3855171" y="183184"/>
                <a:ext cx="1893055" cy="612648"/>
              </a:xfrm>
              <a:prstGeom prst="rect">
                <a:avLst/>
              </a:prstGeom>
              <a:blipFill rotWithShape="1">
                <a:blip r:embed="rId63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3765265" y="183175"/>
                <a:ext cx="1979815" cy="612558"/>
              </a:xfrm>
              <a:custGeom>
                <a:rect b="b" l="l" r="r" t="t"/>
                <a:pathLst>
                  <a:path extrusionOk="0" h="612558" w="1979815">
                    <a:moveTo>
                      <a:pt x="89909" y="0"/>
                    </a:moveTo>
                    <a:lnTo>
                      <a:pt x="46064" y="715"/>
                    </a:lnTo>
                    <a:lnTo>
                      <a:pt x="5723" y="19310"/>
                    </a:lnTo>
                    <a:lnTo>
                      <a:pt x="0" y="65172"/>
                    </a:lnTo>
                    <a:lnTo>
                      <a:pt x="9" y="547475"/>
                    </a:lnTo>
                    <a:lnTo>
                      <a:pt x="5625" y="593119"/>
                    </a:lnTo>
                    <a:lnTo>
                      <a:pt x="45676" y="611908"/>
                    </a:lnTo>
                    <a:lnTo>
                      <a:pt x="1914247" y="612558"/>
                    </a:lnTo>
                    <a:lnTo>
                      <a:pt x="1933750" y="611932"/>
                    </a:lnTo>
                    <a:lnTo>
                      <a:pt x="1974091" y="593337"/>
                    </a:lnTo>
                    <a:lnTo>
                      <a:pt x="1979815" y="547475"/>
                    </a:lnTo>
                    <a:lnTo>
                      <a:pt x="1979805" y="65172"/>
                    </a:lnTo>
                    <a:lnTo>
                      <a:pt x="1974189" y="19528"/>
                    </a:lnTo>
                    <a:lnTo>
                      <a:pt x="1934138" y="739"/>
                    </a:lnTo>
                    <a:lnTo>
                      <a:pt x="89909" y="0"/>
                    </a:lnTo>
                    <a:close/>
                  </a:path>
                </a:pathLst>
              </a:custGeom>
              <a:solidFill>
                <a:srgbClr val="ADED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3762057" y="180000"/>
                <a:ext cx="1986232" cy="618998"/>
              </a:xfrm>
              <a:custGeom>
                <a:rect b="b" l="l" r="r" t="t"/>
                <a:pathLst>
                  <a:path extrusionOk="0" h="618998" w="1986232">
                    <a:moveTo>
                      <a:pt x="93117" y="0"/>
                    </a:moveTo>
                    <a:lnTo>
                      <a:pt x="47964" y="12318"/>
                    </a:lnTo>
                    <a:lnTo>
                      <a:pt x="17789" y="36776"/>
                    </a:lnTo>
                    <a:lnTo>
                      <a:pt x="1785" y="72042"/>
                    </a:lnTo>
                    <a:lnTo>
                      <a:pt x="0" y="527088"/>
                    </a:lnTo>
                    <a:lnTo>
                      <a:pt x="162" y="530394"/>
                    </a:lnTo>
                    <a:lnTo>
                      <a:pt x="12263" y="570975"/>
                    </a:lnTo>
                    <a:lnTo>
                      <a:pt x="36713" y="601154"/>
                    </a:lnTo>
                    <a:lnTo>
                      <a:pt x="71976" y="617154"/>
                    </a:lnTo>
                    <a:lnTo>
                      <a:pt x="1893113" y="618998"/>
                    </a:lnTo>
                    <a:lnTo>
                      <a:pt x="1897688" y="618780"/>
                    </a:lnTo>
                    <a:lnTo>
                      <a:pt x="1909326" y="617272"/>
                    </a:lnTo>
                    <a:lnTo>
                      <a:pt x="1925534" y="613163"/>
                    </a:lnTo>
                    <a:lnTo>
                      <a:pt x="1926546" y="612648"/>
                    </a:lnTo>
                    <a:lnTo>
                      <a:pt x="93117" y="612648"/>
                    </a:lnTo>
                    <a:lnTo>
                      <a:pt x="75390" y="611312"/>
                    </a:lnTo>
                    <a:lnTo>
                      <a:pt x="37228" y="594971"/>
                    </a:lnTo>
                    <a:lnTo>
                      <a:pt x="14430" y="562038"/>
                    </a:lnTo>
                    <a:lnTo>
                      <a:pt x="6287" y="527088"/>
                    </a:lnTo>
                    <a:lnTo>
                      <a:pt x="6383" y="91909"/>
                    </a:lnTo>
                    <a:lnTo>
                      <a:pt x="16845" y="47746"/>
                    </a:lnTo>
                    <a:lnTo>
                      <a:pt x="56890" y="14488"/>
                    </a:lnTo>
                    <a:lnTo>
                      <a:pt x="91847" y="6350"/>
                    </a:lnTo>
                    <a:lnTo>
                      <a:pt x="93117" y="6350"/>
                    </a:lnTo>
                    <a:lnTo>
                      <a:pt x="93117" y="0"/>
                    </a:lnTo>
                    <a:close/>
                  </a:path>
                  <a:path extrusionOk="0" h="618998" w="1986232">
                    <a:moveTo>
                      <a:pt x="93117" y="0"/>
                    </a:moveTo>
                    <a:lnTo>
                      <a:pt x="93117" y="6350"/>
                    </a:lnTo>
                    <a:lnTo>
                      <a:pt x="1893113" y="6350"/>
                    </a:lnTo>
                    <a:lnTo>
                      <a:pt x="1910841" y="7685"/>
                    </a:lnTo>
                    <a:lnTo>
                      <a:pt x="1949007" y="24026"/>
                    </a:lnTo>
                    <a:lnTo>
                      <a:pt x="1971807" y="56959"/>
                    </a:lnTo>
                    <a:lnTo>
                      <a:pt x="1979943" y="91909"/>
                    </a:lnTo>
                    <a:lnTo>
                      <a:pt x="1979847" y="527088"/>
                    </a:lnTo>
                    <a:lnTo>
                      <a:pt x="1969385" y="571253"/>
                    </a:lnTo>
                    <a:lnTo>
                      <a:pt x="1929342" y="604510"/>
                    </a:lnTo>
                    <a:lnTo>
                      <a:pt x="1894383" y="612648"/>
                    </a:lnTo>
                    <a:lnTo>
                      <a:pt x="1926546" y="612648"/>
                    </a:lnTo>
                    <a:lnTo>
                      <a:pt x="1959827" y="591369"/>
                    </a:lnTo>
                    <a:lnTo>
                      <a:pt x="1984448" y="546968"/>
                    </a:lnTo>
                    <a:lnTo>
                      <a:pt x="1986232" y="91909"/>
                    </a:lnTo>
                    <a:lnTo>
                      <a:pt x="1986073" y="88603"/>
                    </a:lnTo>
                    <a:lnTo>
                      <a:pt x="1973973" y="48020"/>
                    </a:lnTo>
                    <a:lnTo>
                      <a:pt x="1949520" y="17844"/>
                    </a:lnTo>
                    <a:lnTo>
                      <a:pt x="1914259" y="1844"/>
                    </a:lnTo>
                    <a:lnTo>
                      <a:pt x="1899371" y="135"/>
                    </a:lnTo>
                    <a:lnTo>
                      <a:pt x="9311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4101703" y="266484"/>
                <a:ext cx="582167" cy="344424"/>
              </a:xfrm>
              <a:prstGeom prst="rect">
                <a:avLst/>
              </a:prstGeom>
              <a:blipFill rotWithShape="1">
                <a:blip r:embed="rId64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85" name="Google Shape;385;p7"/>
              <p:cNvSpPr txBox="1"/>
              <p:nvPr/>
            </p:nvSpPr>
            <p:spPr>
              <a:xfrm>
                <a:off x="4089003" y="598211"/>
                <a:ext cx="139700" cy="1352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127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2x</a:t>
                </a:r>
                <a:endParaRPr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7"/>
              <p:cNvSpPr/>
              <p:nvPr/>
            </p:nvSpPr>
            <p:spPr>
              <a:xfrm>
                <a:off x="5039840" y="351828"/>
                <a:ext cx="368808" cy="259079"/>
              </a:xfrm>
              <a:prstGeom prst="rect">
                <a:avLst/>
              </a:prstGeom>
              <a:blipFill rotWithShape="1">
                <a:blip r:embed="rId65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87" name="Google Shape;387;p7"/>
              <p:cNvSpPr txBox="1"/>
              <p:nvPr/>
            </p:nvSpPr>
            <p:spPr>
              <a:xfrm>
                <a:off x="5027140" y="598211"/>
                <a:ext cx="116839" cy="1352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127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1x</a:t>
                </a:r>
                <a:endParaRPr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8" name="Google Shape;388;p7"/>
            <p:cNvGrpSpPr/>
            <p:nvPr/>
          </p:nvGrpSpPr>
          <p:grpSpPr>
            <a:xfrm>
              <a:off x="4355976" y="2515753"/>
              <a:ext cx="1986296" cy="1129271"/>
              <a:chOff x="179994" y="791997"/>
              <a:chExt cx="1986296" cy="1129271"/>
            </a:xfrm>
          </p:grpSpPr>
          <p:sp>
            <p:nvSpPr>
              <p:cNvPr id="389" name="Google Shape;389;p7"/>
              <p:cNvSpPr/>
              <p:nvPr/>
            </p:nvSpPr>
            <p:spPr>
              <a:xfrm>
                <a:off x="179994" y="791997"/>
                <a:ext cx="1919941" cy="1129271"/>
              </a:xfrm>
              <a:prstGeom prst="rect">
                <a:avLst/>
              </a:prstGeom>
              <a:blipFill rotWithShape="1">
                <a:blip r:embed="rId66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90" name="Google Shape;390;p7"/>
              <p:cNvSpPr/>
              <p:nvPr/>
            </p:nvSpPr>
            <p:spPr>
              <a:xfrm>
                <a:off x="273174" y="795172"/>
                <a:ext cx="1893055" cy="1122921"/>
              </a:xfrm>
              <a:prstGeom prst="rect">
                <a:avLst/>
              </a:prstGeom>
              <a:blipFill rotWithShape="1">
                <a:blip r:embed="rId67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183277" y="795177"/>
                <a:ext cx="1979802" cy="1122819"/>
              </a:xfrm>
              <a:custGeom>
                <a:rect b="b" l="l" r="r" t="t"/>
                <a:pathLst>
                  <a:path extrusionOk="0" h="1122819" w="1979802">
                    <a:moveTo>
                      <a:pt x="89896" y="0"/>
                    </a:moveTo>
                    <a:lnTo>
                      <a:pt x="46053" y="715"/>
                    </a:lnTo>
                    <a:lnTo>
                      <a:pt x="5719" y="19315"/>
                    </a:lnTo>
                    <a:lnTo>
                      <a:pt x="0" y="65190"/>
                    </a:lnTo>
                    <a:lnTo>
                      <a:pt x="9" y="1057731"/>
                    </a:lnTo>
                    <a:lnTo>
                      <a:pt x="5627" y="1103388"/>
                    </a:lnTo>
                    <a:lnTo>
                      <a:pt x="45690" y="1122170"/>
                    </a:lnTo>
                    <a:lnTo>
                      <a:pt x="1914237" y="1122819"/>
                    </a:lnTo>
                    <a:lnTo>
                      <a:pt x="1933740" y="1122193"/>
                    </a:lnTo>
                    <a:lnTo>
                      <a:pt x="1974081" y="1103597"/>
                    </a:lnTo>
                    <a:lnTo>
                      <a:pt x="1979802" y="1057731"/>
                    </a:lnTo>
                    <a:lnTo>
                      <a:pt x="1979794" y="65190"/>
                    </a:lnTo>
                    <a:lnTo>
                      <a:pt x="1974175" y="19523"/>
                    </a:lnTo>
                    <a:lnTo>
                      <a:pt x="1934116" y="738"/>
                    </a:lnTo>
                    <a:lnTo>
                      <a:pt x="89896" y="0"/>
                    </a:lnTo>
                    <a:close/>
                  </a:path>
                </a:pathLst>
              </a:custGeom>
              <a:solidFill>
                <a:srgbClr val="ADED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180056" y="792002"/>
                <a:ext cx="1986234" cy="1129258"/>
              </a:xfrm>
              <a:custGeom>
                <a:rect b="b" l="l" r="r" t="t"/>
                <a:pathLst>
                  <a:path extrusionOk="0" h="1129258" w="1986234">
                    <a:moveTo>
                      <a:pt x="93117" y="0"/>
                    </a:moveTo>
                    <a:lnTo>
                      <a:pt x="47963" y="12319"/>
                    </a:lnTo>
                    <a:lnTo>
                      <a:pt x="17787" y="36778"/>
                    </a:lnTo>
                    <a:lnTo>
                      <a:pt x="1784" y="72045"/>
                    </a:lnTo>
                    <a:lnTo>
                      <a:pt x="0" y="1037348"/>
                    </a:lnTo>
                    <a:lnTo>
                      <a:pt x="163" y="1040665"/>
                    </a:lnTo>
                    <a:lnTo>
                      <a:pt x="12264" y="1081242"/>
                    </a:lnTo>
                    <a:lnTo>
                      <a:pt x="36716" y="1111417"/>
                    </a:lnTo>
                    <a:lnTo>
                      <a:pt x="71981" y="1127416"/>
                    </a:lnTo>
                    <a:lnTo>
                      <a:pt x="1893114" y="1129258"/>
                    </a:lnTo>
                    <a:lnTo>
                      <a:pt x="1897689" y="1129040"/>
                    </a:lnTo>
                    <a:lnTo>
                      <a:pt x="1909326" y="1127532"/>
                    </a:lnTo>
                    <a:lnTo>
                      <a:pt x="1925534" y="1123424"/>
                    </a:lnTo>
                    <a:lnTo>
                      <a:pt x="1926547" y="1122908"/>
                    </a:lnTo>
                    <a:lnTo>
                      <a:pt x="93117" y="1122908"/>
                    </a:lnTo>
                    <a:lnTo>
                      <a:pt x="75390" y="1121577"/>
                    </a:lnTo>
                    <a:lnTo>
                      <a:pt x="37229" y="1105236"/>
                    </a:lnTo>
                    <a:lnTo>
                      <a:pt x="14431" y="1072307"/>
                    </a:lnTo>
                    <a:lnTo>
                      <a:pt x="6288" y="1037348"/>
                    </a:lnTo>
                    <a:lnTo>
                      <a:pt x="6395" y="91909"/>
                    </a:lnTo>
                    <a:lnTo>
                      <a:pt x="16856" y="47734"/>
                    </a:lnTo>
                    <a:lnTo>
                      <a:pt x="56899" y="14483"/>
                    </a:lnTo>
                    <a:lnTo>
                      <a:pt x="91847" y="6350"/>
                    </a:lnTo>
                    <a:lnTo>
                      <a:pt x="93117" y="6350"/>
                    </a:lnTo>
                    <a:lnTo>
                      <a:pt x="93117" y="0"/>
                    </a:lnTo>
                    <a:close/>
                  </a:path>
                  <a:path extrusionOk="0" h="1129258" w="1986234">
                    <a:moveTo>
                      <a:pt x="93117" y="0"/>
                    </a:moveTo>
                    <a:lnTo>
                      <a:pt x="93117" y="6350"/>
                    </a:lnTo>
                    <a:lnTo>
                      <a:pt x="1893114" y="6350"/>
                    </a:lnTo>
                    <a:lnTo>
                      <a:pt x="1910840" y="7681"/>
                    </a:lnTo>
                    <a:lnTo>
                      <a:pt x="1949005" y="24018"/>
                    </a:lnTo>
                    <a:lnTo>
                      <a:pt x="1971808" y="56955"/>
                    </a:lnTo>
                    <a:lnTo>
                      <a:pt x="1979944" y="91909"/>
                    </a:lnTo>
                    <a:lnTo>
                      <a:pt x="1979849" y="1037348"/>
                    </a:lnTo>
                    <a:lnTo>
                      <a:pt x="1969383" y="1081526"/>
                    </a:lnTo>
                    <a:lnTo>
                      <a:pt x="1929338" y="1114773"/>
                    </a:lnTo>
                    <a:lnTo>
                      <a:pt x="1894384" y="1122908"/>
                    </a:lnTo>
                    <a:lnTo>
                      <a:pt x="1926547" y="1122908"/>
                    </a:lnTo>
                    <a:lnTo>
                      <a:pt x="1959830" y="1101630"/>
                    </a:lnTo>
                    <a:lnTo>
                      <a:pt x="1984450" y="1057231"/>
                    </a:lnTo>
                    <a:lnTo>
                      <a:pt x="1986234" y="91909"/>
                    </a:lnTo>
                    <a:lnTo>
                      <a:pt x="1986076" y="88597"/>
                    </a:lnTo>
                    <a:lnTo>
                      <a:pt x="1973976" y="48015"/>
                    </a:lnTo>
                    <a:lnTo>
                      <a:pt x="1949520" y="17843"/>
                    </a:lnTo>
                    <a:lnTo>
                      <a:pt x="1914258" y="1843"/>
                    </a:lnTo>
                    <a:lnTo>
                      <a:pt x="1899370" y="135"/>
                    </a:lnTo>
                    <a:lnTo>
                      <a:pt x="9311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759254" y="986904"/>
                <a:ext cx="192024" cy="240779"/>
              </a:xfrm>
              <a:prstGeom prst="rect">
                <a:avLst/>
              </a:prstGeom>
              <a:blipFill rotWithShape="1">
                <a:blip r:embed="rId68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94" name="Google Shape;394;p7"/>
              <p:cNvSpPr txBox="1"/>
              <p:nvPr/>
            </p:nvSpPr>
            <p:spPr>
              <a:xfrm>
                <a:off x="746554" y="1214989"/>
                <a:ext cx="139700" cy="1352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127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2x</a:t>
                </a:r>
                <a:endParaRPr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7"/>
              <p:cNvSpPr/>
              <p:nvPr/>
            </p:nvSpPr>
            <p:spPr>
              <a:xfrm>
                <a:off x="1490596" y="883259"/>
                <a:ext cx="582168" cy="344424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96" name="Google Shape;396;p7"/>
              <p:cNvSpPr txBox="1"/>
              <p:nvPr/>
            </p:nvSpPr>
            <p:spPr>
              <a:xfrm>
                <a:off x="1477891" y="1214989"/>
                <a:ext cx="116839" cy="1352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127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1x</a:t>
                </a:r>
                <a:endParaRPr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7"/>
              <p:cNvSpPr/>
              <p:nvPr/>
            </p:nvSpPr>
            <p:spPr>
              <a:xfrm>
                <a:off x="1627743" y="1394193"/>
                <a:ext cx="371868" cy="347472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98" name="Google Shape;398;p7"/>
              <p:cNvSpPr txBox="1"/>
              <p:nvPr/>
            </p:nvSpPr>
            <p:spPr>
              <a:xfrm>
                <a:off x="1615047" y="1728972"/>
                <a:ext cx="116839" cy="1352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127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1x</a:t>
                </a:r>
                <a:endParaRPr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7"/>
              <p:cNvSpPr/>
              <p:nvPr/>
            </p:nvSpPr>
            <p:spPr>
              <a:xfrm>
                <a:off x="1194927" y="1458201"/>
                <a:ext cx="295656" cy="283463"/>
              </a:xfrm>
              <a:prstGeom prst="rect">
                <a:avLst/>
              </a:prstGeom>
              <a:blipFill rotWithShape="1">
                <a:blip r:embed="rId24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00" name="Google Shape;400;p7"/>
              <p:cNvSpPr txBox="1"/>
              <p:nvPr/>
            </p:nvSpPr>
            <p:spPr>
              <a:xfrm>
                <a:off x="1182235" y="1728972"/>
                <a:ext cx="116839" cy="1352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127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1x</a:t>
                </a:r>
                <a:endParaRPr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7"/>
              <p:cNvSpPr/>
              <p:nvPr/>
            </p:nvSpPr>
            <p:spPr>
              <a:xfrm>
                <a:off x="323580" y="986904"/>
                <a:ext cx="192011" cy="240779"/>
              </a:xfrm>
              <a:prstGeom prst="rect">
                <a:avLst/>
              </a:prstGeom>
              <a:blipFill rotWithShape="1">
                <a:blip r:embed="rId69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02" name="Google Shape;402;p7"/>
              <p:cNvSpPr txBox="1"/>
              <p:nvPr/>
            </p:nvSpPr>
            <p:spPr>
              <a:xfrm>
                <a:off x="310874" y="1214989"/>
                <a:ext cx="139700" cy="1352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127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2x</a:t>
                </a:r>
                <a:endParaRPr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7"/>
              <p:cNvSpPr/>
              <p:nvPr/>
            </p:nvSpPr>
            <p:spPr>
              <a:xfrm>
                <a:off x="688972" y="1482585"/>
                <a:ext cx="368795" cy="259079"/>
              </a:xfrm>
              <a:prstGeom prst="rect">
                <a:avLst/>
              </a:prstGeom>
              <a:blipFill rotWithShape="1">
                <a:blip r:embed="rId65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04" name="Google Shape;404;p7"/>
              <p:cNvSpPr txBox="1"/>
              <p:nvPr/>
            </p:nvSpPr>
            <p:spPr>
              <a:xfrm>
                <a:off x="676271" y="1728972"/>
                <a:ext cx="116839" cy="1352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127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1x</a:t>
                </a:r>
                <a:endParaRPr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7"/>
              <p:cNvSpPr/>
              <p:nvPr/>
            </p:nvSpPr>
            <p:spPr>
              <a:xfrm>
                <a:off x="1139568" y="1035659"/>
                <a:ext cx="192023" cy="192024"/>
              </a:xfrm>
              <a:prstGeom prst="rect">
                <a:avLst/>
              </a:prstGeom>
              <a:blipFill rotWithShape="1">
                <a:blip r:embed="rId17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06" name="Google Shape;406;p7"/>
              <p:cNvSpPr txBox="1"/>
              <p:nvPr/>
            </p:nvSpPr>
            <p:spPr>
              <a:xfrm>
                <a:off x="1126863" y="1214989"/>
                <a:ext cx="139700" cy="1352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127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2x</a:t>
                </a:r>
                <a:endParaRPr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7"/>
              <p:cNvSpPr/>
              <p:nvPr/>
            </p:nvSpPr>
            <p:spPr>
              <a:xfrm>
                <a:off x="323580" y="1525257"/>
                <a:ext cx="140195" cy="216408"/>
              </a:xfrm>
              <a:prstGeom prst="rect">
                <a:avLst/>
              </a:prstGeom>
              <a:blipFill rotWithShape="1">
                <a:blip r:embed="rId70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08" name="Google Shape;408;p7"/>
              <p:cNvSpPr txBox="1"/>
              <p:nvPr/>
            </p:nvSpPr>
            <p:spPr>
              <a:xfrm>
                <a:off x="310875" y="1728971"/>
                <a:ext cx="139700" cy="1352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127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2x</a:t>
                </a:r>
                <a:endParaRPr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8"/>
          <p:cNvSpPr txBox="1"/>
          <p:nvPr>
            <p:ph type="title"/>
          </p:nvPr>
        </p:nvSpPr>
        <p:spPr>
          <a:xfrm>
            <a:off x="467544" y="620688"/>
            <a:ext cx="8208912" cy="11971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b="1" lang="en-US" sz="3600" cap="none">
                <a:latin typeface="Times New Roman"/>
                <a:ea typeface="Times New Roman"/>
                <a:cs typeface="Times New Roman"/>
                <a:sym typeface="Times New Roman"/>
              </a:rPr>
              <a:t>Step 3 ：Logic Synthesis and Optimization</a:t>
            </a:r>
            <a:endParaRPr b="1" sz="3600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4" name="Google Shape;414;p8"/>
          <p:cNvSpPr txBox="1"/>
          <p:nvPr>
            <p:ph idx="12" type="sldNum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5" name="Google Shape;415;p8"/>
          <p:cNvPicPr preferRelativeResize="0"/>
          <p:nvPr/>
        </p:nvPicPr>
        <p:blipFill rotWithShape="1">
          <a:blip r:embed="rId3">
            <a:alphaModFix/>
          </a:blip>
          <a:srcRect b="6354" l="7852" r="7853" t="17488"/>
          <a:stretch/>
        </p:blipFill>
        <p:spPr>
          <a:xfrm>
            <a:off x="1385193" y="1916832"/>
            <a:ext cx="6381750" cy="40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8"/>
          <p:cNvPicPr preferRelativeResize="0"/>
          <p:nvPr/>
        </p:nvPicPr>
        <p:blipFill rotWithShape="1">
          <a:blip r:embed="rId4">
            <a:alphaModFix/>
          </a:blip>
          <a:srcRect b="5694" l="7104" r="8601" t="18150"/>
          <a:stretch/>
        </p:blipFill>
        <p:spPr>
          <a:xfrm>
            <a:off x="1381125" y="1916832"/>
            <a:ext cx="6381750" cy="40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76183" y="5589240"/>
            <a:ext cx="1440160" cy="720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6183" y="5589240"/>
            <a:ext cx="1440160" cy="72008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9"/>
          <p:cNvSpPr txBox="1"/>
          <p:nvPr>
            <p:ph type="title"/>
          </p:nvPr>
        </p:nvSpPr>
        <p:spPr>
          <a:xfrm>
            <a:off x="467544" y="628860"/>
            <a:ext cx="8208912" cy="11587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b="1" lang="en-US" sz="4000" cap="none">
                <a:latin typeface="Times New Roman"/>
                <a:ea typeface="Times New Roman"/>
                <a:cs typeface="Times New Roman"/>
                <a:sym typeface="Times New Roman"/>
              </a:rPr>
              <a:t>How to Build a Circuit Dream ? </a:t>
            </a:r>
            <a:br>
              <a:rPr b="1" lang="en-US" sz="4000" cap="none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4000" cap="none">
                <a:latin typeface="Times New Roman"/>
                <a:ea typeface="Times New Roman"/>
                <a:cs typeface="Times New Roman"/>
                <a:sym typeface="Times New Roman"/>
              </a:rPr>
              <a:t>We Adopt the </a:t>
            </a:r>
            <a:r>
              <a:rPr b="1" lang="en-US" sz="4000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Cell-Based Design flow</a:t>
            </a:r>
            <a:endParaRPr b="1" sz="4000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4" name="Google Shape;424;p9"/>
          <p:cNvSpPr txBox="1"/>
          <p:nvPr>
            <p:ph idx="12" type="sldNum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</a:t>
            </a:r>
            <a:endParaRPr/>
          </a:p>
        </p:txBody>
      </p:sp>
      <p:grpSp>
        <p:nvGrpSpPr>
          <p:cNvPr id="425" name="Google Shape;425;p9"/>
          <p:cNvGrpSpPr/>
          <p:nvPr/>
        </p:nvGrpSpPr>
        <p:grpSpPr>
          <a:xfrm>
            <a:off x="665919" y="1918926"/>
            <a:ext cx="7812161" cy="4464496"/>
            <a:chOff x="540618" y="1700808"/>
            <a:chExt cx="7812161" cy="4464496"/>
          </a:xfrm>
        </p:grpSpPr>
        <p:sp>
          <p:nvSpPr>
            <p:cNvPr id="426" name="Google Shape;426;p9"/>
            <p:cNvSpPr/>
            <p:nvPr/>
          </p:nvSpPr>
          <p:spPr>
            <a:xfrm>
              <a:off x="540618" y="1700808"/>
              <a:ext cx="1979612" cy="900112"/>
            </a:xfrm>
            <a:prstGeom prst="roundRect">
              <a:avLst>
                <a:gd fmla="val 176" name="adj"/>
              </a:avLst>
            </a:prstGeom>
            <a:solidFill>
              <a:srgbClr val="99CC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292929"/>
                </a:buClr>
                <a:buSzPts val="2000"/>
                <a:buFont typeface="Century Gothic"/>
                <a:buNone/>
              </a:pPr>
              <a:r>
                <a:rPr lang="en-US" sz="2000">
                  <a:solidFill>
                    <a:srgbClr val="292929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System Spec.</a:t>
              </a:r>
              <a:endParaRPr/>
            </a:p>
          </p:txBody>
        </p:sp>
        <p:sp>
          <p:nvSpPr>
            <p:cNvPr id="427" name="Google Shape;427;p9"/>
            <p:cNvSpPr/>
            <p:nvPr/>
          </p:nvSpPr>
          <p:spPr>
            <a:xfrm>
              <a:off x="3312393" y="1700808"/>
              <a:ext cx="1979612" cy="900112"/>
            </a:xfrm>
            <a:prstGeom prst="roundRect">
              <a:avLst>
                <a:gd fmla="val 176" name="adj"/>
              </a:avLst>
            </a:prstGeom>
            <a:solidFill>
              <a:srgbClr val="99CC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292929"/>
                </a:buClr>
                <a:buSzPts val="2000"/>
                <a:buFont typeface="Century Gothic"/>
                <a:buNone/>
              </a:pPr>
              <a:r>
                <a:rPr lang="en-US" sz="2000">
                  <a:solidFill>
                    <a:srgbClr val="292929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Algorithm</a:t>
              </a:r>
              <a:endParaRPr/>
            </a:p>
          </p:txBody>
        </p:sp>
        <p:sp>
          <p:nvSpPr>
            <p:cNvPr id="428" name="Google Shape;428;p9"/>
            <p:cNvSpPr/>
            <p:nvPr/>
          </p:nvSpPr>
          <p:spPr>
            <a:xfrm>
              <a:off x="6084168" y="1700808"/>
              <a:ext cx="1979612" cy="900112"/>
            </a:xfrm>
            <a:prstGeom prst="roundRect">
              <a:avLst>
                <a:gd fmla="val 176" name="adj"/>
              </a:avLst>
            </a:prstGeom>
            <a:solidFill>
              <a:srgbClr val="99CC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292929"/>
                </a:buClr>
                <a:buSzPts val="2000"/>
                <a:buFont typeface="Century Gothic"/>
                <a:buNone/>
              </a:pPr>
              <a:r>
                <a:rPr lang="en-US" sz="2000">
                  <a:solidFill>
                    <a:srgbClr val="292929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RTL Code</a:t>
              </a:r>
              <a:endParaRPr/>
            </a:p>
          </p:txBody>
        </p:sp>
        <p:sp>
          <p:nvSpPr>
            <p:cNvPr id="429" name="Google Shape;429;p9"/>
            <p:cNvSpPr/>
            <p:nvPr/>
          </p:nvSpPr>
          <p:spPr>
            <a:xfrm>
              <a:off x="6084168" y="3623816"/>
              <a:ext cx="1979612" cy="900112"/>
            </a:xfrm>
            <a:prstGeom prst="roundRect">
              <a:avLst>
                <a:gd fmla="val 176" name="adj"/>
              </a:avLst>
            </a:prstGeom>
            <a:solidFill>
              <a:srgbClr val="99CC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292929"/>
                </a:buClr>
                <a:buSzPts val="2000"/>
                <a:buFont typeface="Century Gothic"/>
                <a:buNone/>
              </a:pPr>
              <a:r>
                <a:rPr lang="en-US" sz="2000">
                  <a:solidFill>
                    <a:srgbClr val="292929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Logic Synthesis</a:t>
              </a:r>
              <a:endParaRPr/>
            </a:p>
          </p:txBody>
        </p:sp>
        <p:sp>
          <p:nvSpPr>
            <p:cNvPr id="430" name="Google Shape;430;p9"/>
            <p:cNvSpPr/>
            <p:nvPr/>
          </p:nvSpPr>
          <p:spPr>
            <a:xfrm>
              <a:off x="3312393" y="3572470"/>
              <a:ext cx="1979612" cy="900113"/>
            </a:xfrm>
            <a:prstGeom prst="roundRect">
              <a:avLst>
                <a:gd fmla="val 176" name="adj"/>
              </a:avLst>
            </a:prstGeom>
            <a:solidFill>
              <a:srgbClr val="99CC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292929"/>
                </a:buClr>
                <a:buSzPts val="2000"/>
                <a:buFont typeface="Century Gothic"/>
                <a:buNone/>
              </a:pPr>
              <a:r>
                <a:rPr lang="en-US" sz="2000">
                  <a:solidFill>
                    <a:srgbClr val="292929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DFT</a:t>
              </a:r>
              <a:endParaRPr/>
            </a:p>
          </p:txBody>
        </p:sp>
        <p:sp>
          <p:nvSpPr>
            <p:cNvPr id="431" name="Google Shape;431;p9"/>
            <p:cNvSpPr/>
            <p:nvPr/>
          </p:nvSpPr>
          <p:spPr>
            <a:xfrm>
              <a:off x="540618" y="3572470"/>
              <a:ext cx="1979612" cy="900113"/>
            </a:xfrm>
            <a:prstGeom prst="roundRect">
              <a:avLst>
                <a:gd fmla="val 176" name="adj"/>
              </a:avLst>
            </a:prstGeom>
            <a:solidFill>
              <a:srgbClr val="99CC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292929"/>
                </a:buClr>
                <a:buSzPts val="2000"/>
                <a:buFont typeface="Century Gothic"/>
                <a:buNone/>
              </a:pPr>
              <a:r>
                <a:rPr lang="en-US" sz="2000">
                  <a:solidFill>
                    <a:srgbClr val="292929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APR</a:t>
              </a:r>
              <a:endParaRPr/>
            </a:p>
          </p:txBody>
        </p:sp>
        <p:cxnSp>
          <p:nvCxnSpPr>
            <p:cNvPr id="432" name="Google Shape;432;p9"/>
            <p:cNvCxnSpPr/>
            <p:nvPr/>
          </p:nvCxnSpPr>
          <p:spPr>
            <a:xfrm>
              <a:off x="2699618" y="2169120"/>
              <a:ext cx="468312" cy="1588"/>
            </a:xfrm>
            <a:prstGeom prst="straightConnector1">
              <a:avLst/>
            </a:prstGeom>
            <a:noFill/>
            <a:ln cap="flat" cmpd="sng" w="720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3" name="Google Shape;433;p9"/>
            <p:cNvCxnSpPr/>
            <p:nvPr/>
          </p:nvCxnSpPr>
          <p:spPr>
            <a:xfrm>
              <a:off x="5436468" y="2169120"/>
              <a:ext cx="468312" cy="1588"/>
            </a:xfrm>
            <a:prstGeom prst="straightConnector1">
              <a:avLst/>
            </a:prstGeom>
            <a:noFill/>
            <a:ln cap="flat" cmpd="sng" w="720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4" name="Google Shape;434;p9"/>
            <p:cNvCxnSpPr/>
            <p:nvPr/>
          </p:nvCxnSpPr>
          <p:spPr>
            <a:xfrm>
              <a:off x="5436468" y="4004270"/>
              <a:ext cx="468312" cy="1588"/>
            </a:xfrm>
            <a:prstGeom prst="straightConnector1">
              <a:avLst/>
            </a:prstGeom>
            <a:noFill/>
            <a:ln cap="flat" cmpd="sng" w="72000">
              <a:solidFill>
                <a:srgbClr val="000000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cxnSp>
          <p:nvCxnSpPr>
            <p:cNvPr id="435" name="Google Shape;435;p9"/>
            <p:cNvCxnSpPr/>
            <p:nvPr/>
          </p:nvCxnSpPr>
          <p:spPr>
            <a:xfrm>
              <a:off x="2664693" y="4004270"/>
              <a:ext cx="468312" cy="1588"/>
            </a:xfrm>
            <a:prstGeom prst="straightConnector1">
              <a:avLst/>
            </a:prstGeom>
            <a:noFill/>
            <a:ln cap="flat" cmpd="sng" w="72000">
              <a:solidFill>
                <a:srgbClr val="000000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cxnSp>
          <p:nvCxnSpPr>
            <p:cNvPr id="436" name="Google Shape;436;p9"/>
            <p:cNvCxnSpPr/>
            <p:nvPr/>
          </p:nvCxnSpPr>
          <p:spPr>
            <a:xfrm>
              <a:off x="7092280" y="2636912"/>
              <a:ext cx="1587" cy="720725"/>
            </a:xfrm>
            <a:prstGeom prst="straightConnector1">
              <a:avLst/>
            </a:prstGeom>
            <a:noFill/>
            <a:ln cap="flat" cmpd="sng" w="720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37" name="Google Shape;437;p9"/>
            <p:cNvSpPr/>
            <p:nvPr/>
          </p:nvSpPr>
          <p:spPr>
            <a:xfrm>
              <a:off x="5904507" y="3371800"/>
              <a:ext cx="2448272" cy="1368152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38" name="Google Shape;438;p9"/>
            <p:cNvSpPr/>
            <p:nvPr/>
          </p:nvSpPr>
          <p:spPr>
            <a:xfrm>
              <a:off x="6300192" y="5445224"/>
              <a:ext cx="1656184" cy="720080"/>
            </a:xfrm>
            <a:prstGeom prst="flowChartMagneticDisk">
              <a:avLst/>
            </a:prstGeom>
            <a:solidFill>
              <a:srgbClr val="95E2D1"/>
            </a:solidFill>
            <a:ln cap="flat" cmpd="sng" w="12700">
              <a:solidFill>
                <a:srgbClr val="8F180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Cell Library</a:t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439" name="Google Shape;439;p9"/>
            <p:cNvCxnSpPr/>
            <p:nvPr/>
          </p:nvCxnSpPr>
          <p:spPr>
            <a:xfrm>
              <a:off x="7092280" y="4797152"/>
              <a:ext cx="0" cy="648071"/>
            </a:xfrm>
            <a:prstGeom prst="straightConnector1">
              <a:avLst/>
            </a:prstGeom>
            <a:noFill/>
            <a:ln cap="flat" cmpd="sng" w="72000">
              <a:solidFill>
                <a:srgbClr val="000000"/>
              </a:solidFill>
              <a:prstDash val="solid"/>
              <a:round/>
              <a:headEnd len="med" w="med" type="triangle"/>
              <a:tailEnd len="sm" w="sm" type="none"/>
            </a:ln>
          </p:spPr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飛機雲">
  <a:themeElements>
    <a:clrScheme name="飛機雲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2015-07-02T14:01:53Z</dcterms:created>
  <dc:creator>han</dc:creator>
</cp:coreProperties>
</file>